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1227" r:id="rId2"/>
    <p:sldId id="1212" r:id="rId3"/>
    <p:sldId id="1214" r:id="rId4"/>
    <p:sldId id="340" r:id="rId5"/>
    <p:sldId id="1185" r:id="rId6"/>
    <p:sldId id="1184" r:id="rId7"/>
    <p:sldId id="341" r:id="rId8"/>
    <p:sldId id="1187" r:id="rId9"/>
    <p:sldId id="1186" r:id="rId10"/>
    <p:sldId id="342" r:id="rId11"/>
    <p:sldId id="1203" r:id="rId12"/>
    <p:sldId id="1204" r:id="rId13"/>
    <p:sldId id="1198" r:id="rId14"/>
    <p:sldId id="1215" r:id="rId15"/>
    <p:sldId id="1221" r:id="rId16"/>
    <p:sldId id="1197" r:id="rId17"/>
    <p:sldId id="1193" r:id="rId18"/>
    <p:sldId id="1216" r:id="rId19"/>
    <p:sldId id="1217" r:id="rId20"/>
    <p:sldId id="1194" r:id="rId21"/>
    <p:sldId id="1218" r:id="rId22"/>
    <p:sldId id="1219" r:id="rId23"/>
    <p:sldId id="1195" r:id="rId24"/>
    <p:sldId id="1220" r:id="rId25"/>
    <p:sldId id="1207" r:id="rId26"/>
    <p:sldId id="1222" r:id="rId27"/>
    <p:sldId id="1223" r:id="rId28"/>
    <p:sldId id="1205" r:id="rId29"/>
    <p:sldId id="1224" r:id="rId30"/>
    <p:sldId id="1225" r:id="rId31"/>
    <p:sldId id="1206" r:id="rId32"/>
    <p:sldId id="1226" r:id="rId33"/>
    <p:sldId id="1210" r:id="rId34"/>
    <p:sldId id="1228" r:id="rId35"/>
    <p:sldId id="1229" r:id="rId36"/>
    <p:sldId id="1208" r:id="rId37"/>
    <p:sldId id="1230" r:id="rId38"/>
    <p:sldId id="1231" r:id="rId39"/>
    <p:sldId id="1209" r:id="rId40"/>
    <p:sldId id="1232" r:id="rId41"/>
    <p:sldId id="1233" r:id="rId42"/>
    <p:sldId id="343" r:id="rId43"/>
    <p:sldId id="344" r:id="rId44"/>
    <p:sldId id="345" r:id="rId45"/>
    <p:sldId id="350" r:id="rId46"/>
    <p:sldId id="1168" r:id="rId47"/>
    <p:sldId id="1169" r:id="rId48"/>
    <p:sldId id="347" r:id="rId49"/>
    <p:sldId id="348" r:id="rId50"/>
    <p:sldId id="349" r:id="rId51"/>
    <p:sldId id="317" r:id="rId52"/>
    <p:sldId id="1170" r:id="rId53"/>
    <p:sldId id="1171" r:id="rId54"/>
    <p:sldId id="1172" r:id="rId55"/>
    <p:sldId id="1173" r:id="rId56"/>
    <p:sldId id="1174" r:id="rId57"/>
    <p:sldId id="313" r:id="rId58"/>
    <p:sldId id="339" r:id="rId59"/>
    <p:sldId id="331" r:id="rId60"/>
    <p:sldId id="355" r:id="rId61"/>
    <p:sldId id="327" r:id="rId62"/>
    <p:sldId id="300" r:id="rId63"/>
    <p:sldId id="315" r:id="rId64"/>
    <p:sldId id="267" r:id="rId65"/>
    <p:sldId id="1196" r:id="rId66"/>
    <p:sldId id="332" r:id="rId67"/>
    <p:sldId id="305" r:id="rId68"/>
    <p:sldId id="282" r:id="rId69"/>
    <p:sldId id="290" r:id="rId70"/>
    <p:sldId id="336" r:id="rId71"/>
    <p:sldId id="266" r:id="rId72"/>
    <p:sldId id="1176" r:id="rId73"/>
    <p:sldId id="359" r:id="rId74"/>
    <p:sldId id="360" r:id="rId75"/>
    <p:sldId id="1211" r:id="rId76"/>
    <p:sldId id="1167" r:id="rId77"/>
    <p:sldId id="358" r:id="rId78"/>
    <p:sldId id="268" r:id="rId79"/>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521415D9-36F7-43E2-AB2F-B90AF26B5E84}">
      <p14:sectionLst xmlns:p14="http://schemas.microsoft.com/office/powerpoint/2010/main">
        <p14:section name="Title slides" id="{DB952CA2-F37E-4B72-9E03-5C01D6602214}">
          <p14:sldIdLst>
            <p14:sldId id="1227"/>
            <p14:sldId id="1212"/>
            <p14:sldId id="1214"/>
            <p14:sldId id="340"/>
            <p14:sldId id="1185"/>
            <p14:sldId id="1184"/>
            <p14:sldId id="341"/>
            <p14:sldId id="1187"/>
            <p14:sldId id="1186"/>
            <p14:sldId id="342"/>
            <p14:sldId id="1203"/>
            <p14:sldId id="1204"/>
            <p14:sldId id="1198"/>
            <p14:sldId id="1215"/>
            <p14:sldId id="1221"/>
            <p14:sldId id="1197"/>
            <p14:sldId id="1193"/>
            <p14:sldId id="1216"/>
            <p14:sldId id="1217"/>
            <p14:sldId id="1194"/>
            <p14:sldId id="1218"/>
            <p14:sldId id="1219"/>
            <p14:sldId id="1195"/>
            <p14:sldId id="1220"/>
            <p14:sldId id="1207"/>
            <p14:sldId id="1222"/>
            <p14:sldId id="1223"/>
            <p14:sldId id="1205"/>
            <p14:sldId id="1224"/>
            <p14:sldId id="1225"/>
            <p14:sldId id="1206"/>
            <p14:sldId id="1226"/>
            <p14:sldId id="1210"/>
            <p14:sldId id="1228"/>
            <p14:sldId id="1229"/>
            <p14:sldId id="1208"/>
            <p14:sldId id="1230"/>
            <p14:sldId id="1231"/>
            <p14:sldId id="1209"/>
            <p14:sldId id="1232"/>
            <p14:sldId id="1233"/>
            <p14:sldId id="343"/>
            <p14:sldId id="344"/>
            <p14:sldId id="345"/>
            <p14:sldId id="350"/>
            <p14:sldId id="1168"/>
            <p14:sldId id="1169"/>
            <p14:sldId id="347"/>
            <p14:sldId id="348"/>
            <p14:sldId id="349"/>
          </p14:sldIdLst>
        </p14:section>
        <p14:section name="Chapter divider" id="{0D00BCA0-2CBF-4743-B406-7AD2D6119FED}">
          <p14:sldIdLst>
            <p14:sldId id="317"/>
            <p14:sldId id="1170"/>
            <p14:sldId id="1171"/>
            <p14:sldId id="1172"/>
            <p14:sldId id="1173"/>
            <p14:sldId id="1174"/>
            <p14:sldId id="313"/>
          </p14:sldIdLst>
        </p14:section>
        <p14:section name="Table of contents" id="{5B9143C2-DC2D-4997-8FBC-9296D9BEB76F}">
          <p14:sldIdLst>
            <p14:sldId id="339"/>
            <p14:sldId id="331"/>
          </p14:sldIdLst>
        </p14:section>
        <p14:section name="Content slides" id="{C54510C2-4863-4A6A-825E-537E19B105CC}">
          <p14:sldIdLst>
            <p14:sldId id="355"/>
            <p14:sldId id="327"/>
            <p14:sldId id="300"/>
            <p14:sldId id="315"/>
            <p14:sldId id="267"/>
            <p14:sldId id="1196"/>
            <p14:sldId id="332"/>
          </p14:sldIdLst>
        </p14:section>
        <p14:section name="Quotes and statements" id="{6C2E2E8E-D1AB-499D-8924-A982DA72C919}">
          <p14:sldIdLst>
            <p14:sldId id="305"/>
            <p14:sldId id="282"/>
            <p14:sldId id="290"/>
            <p14:sldId id="336"/>
            <p14:sldId id="266"/>
            <p14:sldId id="1176"/>
          </p14:sldIdLst>
        </p14:section>
        <p14:section name="Full bleed color areas" id="{8E973E09-46F2-4BCC-B46D-166573E91749}">
          <p14:sldIdLst>
            <p14:sldId id="359"/>
            <p14:sldId id="360"/>
            <p14:sldId id="1211"/>
          </p14:sldIdLst>
        </p14:section>
        <p14:section name="Color palette" id="{045DDF2D-14F6-4AED-8F32-531E4A8027C0}">
          <p14:sldIdLst>
            <p14:sldId id="1167"/>
          </p14:sldIdLst>
        </p14:section>
        <p14:section name="Disclaimer, contact" id="{0D568892-780D-4C8E-9447-F21546C88527}">
          <p14:sldIdLst>
            <p14:sldId id="358"/>
            <p14:sldId id="268"/>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4" autoAdjust="0"/>
    <p:restoredTop sz="97461" autoAdjust="0"/>
  </p:normalViewPr>
  <p:slideViewPr>
    <p:cSldViewPr snapToGrid="0" showGuides="1">
      <p:cViewPr varScale="1">
        <p:scale>
          <a:sx n="77" d="100"/>
          <a:sy n="77" d="100"/>
        </p:scale>
        <p:origin x="388" y="72"/>
      </p:cViewPr>
      <p:guideLst>
        <p:guide pos="3840"/>
        <p:guide orient="horz" pos="2160"/>
      </p:guideLst>
    </p:cSldViewPr>
  </p:slideViewPr>
  <p:outlineViewPr>
    <p:cViewPr>
      <p:scale>
        <a:sx n="33" d="100"/>
        <a:sy n="33" d="100"/>
      </p:scale>
      <p:origin x="0" y="-2310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21" d="100"/>
          <a:sy n="121" d="100"/>
        </p:scale>
        <p:origin x="4938" y="1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r>
              <a:rPr lang="en-US" sz="1200" b="1" dirty="0">
                <a:solidFill>
                  <a:schemeClr val="tx1"/>
                </a:solidFill>
              </a:rPr>
              <a:t>Revenue by Industrial Business</a:t>
            </a:r>
          </a:p>
        </c:rich>
      </c:tx>
      <c:layout>
        <c:manualLayout>
          <c:xMode val="edge"/>
          <c:yMode val="edge"/>
          <c:x val="1.2990968721502513E-3"/>
          <c:y val="0"/>
        </c:manualLayout>
      </c:layout>
      <c:overlay val="0"/>
      <c:spPr>
        <a:noFill/>
        <a:ln>
          <a:noFill/>
        </a:ln>
        <a:effectLst/>
      </c:spPr>
      <c:txPr>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999478112246996"/>
          <c:y val="0.11866588820685994"/>
          <c:w val="0.70005218877530029"/>
          <c:h val="0.80573809035393618"/>
        </c:manualLayout>
      </c:layout>
      <c:doughnutChart>
        <c:varyColors val="1"/>
        <c:ser>
          <c:idx val="0"/>
          <c:order val="0"/>
          <c:tx>
            <c:strRef>
              <c:f>Sheet1!$B$1</c:f>
              <c:strCache>
                <c:ptCount val="1"/>
                <c:pt idx="0">
                  <c:v>Revenue by Industrial Business</c:v>
                </c:pt>
              </c:strCache>
            </c:strRef>
          </c:tx>
          <c:spPr>
            <a:ln w="19050"/>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33E-4125-8772-A05B1F0DA9E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33E-4125-8772-A05B1F0DA9E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33E-4125-8772-A05B1F0DA9E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33E-4125-8772-A05B1F0DA9E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33E-4125-8772-A05B1F0DA9E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33E-4125-8772-A05B1F0DA9E9}"/>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Siemens Gamesa Renewable Energy</c:v>
                </c:pt>
                <c:pt idx="1">
                  <c:v>Siemens Healthineers</c:v>
                </c:pt>
                <c:pt idx="2">
                  <c:v>Siemens Mobility</c:v>
                </c:pt>
                <c:pt idx="3">
                  <c:v>Digital Industries</c:v>
                </c:pt>
                <c:pt idx="4">
                  <c:v>Smart Infrastructure</c:v>
                </c:pt>
                <c:pt idx="5">
                  <c:v>Gas and Power</c:v>
                </c:pt>
              </c:strCache>
            </c:strRef>
          </c:cat>
          <c:val>
            <c:numRef>
              <c:f>Sheet1!$B$2:$B$7</c:f>
              <c:numCache>
                <c:formatCode>0%</c:formatCode>
                <c:ptCount val="6"/>
                <c:pt idx="0">
                  <c:v>0.12</c:v>
                </c:pt>
                <c:pt idx="1">
                  <c:v>0.18</c:v>
                </c:pt>
                <c:pt idx="2">
                  <c:v>0.11</c:v>
                </c:pt>
                <c:pt idx="3">
                  <c:v>0.2</c:v>
                </c:pt>
                <c:pt idx="4">
                  <c:v>0.18</c:v>
                </c:pt>
                <c:pt idx="5">
                  <c:v>0.21</c:v>
                </c:pt>
              </c:numCache>
            </c:numRef>
          </c:val>
          <c:extLst>
            <c:ext xmlns:c16="http://schemas.microsoft.com/office/drawing/2014/chart" uri="{C3380CC4-5D6E-409C-BE32-E72D297353CC}">
              <c16:uniqueId val="{00000000-3370-4907-92AD-B2D6CB83A44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24889274612216558"/>
          <c:w val="0.2852408132674652"/>
          <c:h val="0.49902134978618656"/>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de-DE"/>
              <a:t>Revenue by Lorem ipsum</a:t>
            </a:r>
          </a:p>
        </c:rich>
      </c:tx>
      <c:layout>
        <c:manualLayout>
          <c:xMode val="edge"/>
          <c:yMode val="edge"/>
          <c:x val="1.2815064783568801E-3"/>
          <c:y val="0"/>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9643089171630749"/>
          <c:y val="0.11599387751881717"/>
          <c:w val="0.70356910828369246"/>
          <c:h val="0.80908104923758273"/>
        </c:manualLayout>
      </c:layout>
      <c:doughnutChart>
        <c:varyColors val="1"/>
        <c:ser>
          <c:idx val="0"/>
          <c:order val="0"/>
          <c:tx>
            <c:strRef>
              <c:f>Sheet1!$B$1</c:f>
              <c:strCache>
                <c:ptCount val="1"/>
                <c:pt idx="0">
                  <c:v>Revenue by Lorem ipsum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F38-4A04-9127-09FA2222BA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38-4A04-9127-09FA2222BAF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38-4A04-9127-09FA2222BAF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F38-4A04-9127-09FA2222BAF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F38-4A04-9127-09FA2222BAF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F38-4A04-9127-09FA2222BAF5}"/>
              </c:ext>
            </c:extLst>
          </c:dPt>
          <c:dPt>
            <c:idx val="6"/>
            <c:bubble3D val="0"/>
            <c:spPr>
              <a:solidFill>
                <a:srgbClr val="CCCCD4"/>
              </a:solidFill>
              <a:ln w="19050">
                <a:solidFill>
                  <a:schemeClr val="lt1"/>
                </a:solidFill>
              </a:ln>
              <a:effectLst/>
            </c:spPr>
            <c:extLst>
              <c:ext xmlns:c16="http://schemas.microsoft.com/office/drawing/2014/chart" uri="{C3380CC4-5D6E-409C-BE32-E72D297353CC}">
                <c16:uniqueId val="{0000000D-AF38-4A04-9127-09FA2222BAF5}"/>
              </c:ext>
            </c:extLst>
          </c:dPt>
          <c:dPt>
            <c:idx val="7"/>
            <c:bubble3D val="0"/>
            <c:spPr>
              <a:solidFill>
                <a:srgbClr val="66667E"/>
              </a:solidFill>
              <a:ln w="19050">
                <a:solidFill>
                  <a:schemeClr val="lt1"/>
                </a:solidFill>
              </a:ln>
              <a:effectLst/>
            </c:spPr>
            <c:extLst>
              <c:ext xmlns:c16="http://schemas.microsoft.com/office/drawing/2014/chart" uri="{C3380CC4-5D6E-409C-BE32-E72D297353CC}">
                <c16:uniqueId val="{0000000E-AF38-4A04-9127-09FA2222BAF5}"/>
              </c:ext>
            </c:extLst>
          </c:dPt>
          <c:dPt>
            <c:idx val="8"/>
            <c:bubble3D val="0"/>
            <c:spPr>
              <a:solidFill>
                <a:srgbClr val="B4A8FF"/>
              </a:solidFill>
              <a:ln w="19050">
                <a:solidFill>
                  <a:schemeClr val="lt1"/>
                </a:solidFill>
              </a:ln>
              <a:effectLst/>
            </c:spPr>
            <c:extLst>
              <c:ext xmlns:c16="http://schemas.microsoft.com/office/drawing/2014/chart" uri="{C3380CC4-5D6E-409C-BE32-E72D297353CC}">
                <c16:uniqueId val="{0000000F-AF38-4A04-9127-09FA2222BAF5}"/>
              </c:ext>
            </c:extLst>
          </c:dPt>
          <c:dPt>
            <c:idx val="9"/>
            <c:bubble3D val="0"/>
            <c:spPr>
              <a:solidFill>
                <a:srgbClr val="553BA3"/>
              </a:solidFill>
              <a:ln w="19050">
                <a:solidFill>
                  <a:schemeClr val="lt1"/>
                </a:solidFill>
              </a:ln>
              <a:effectLst/>
            </c:spPr>
            <c:extLst>
              <c:ext xmlns:c16="http://schemas.microsoft.com/office/drawing/2014/chart" uri="{C3380CC4-5D6E-409C-BE32-E72D297353CC}">
                <c16:uniqueId val="{00000010-AF38-4A04-9127-09FA2222BAF5}"/>
              </c:ext>
            </c:extLst>
          </c:dPt>
          <c:dPt>
            <c:idx val="10"/>
            <c:bubble3D val="0"/>
            <c:spPr>
              <a:solidFill>
                <a:srgbClr val="FFD732"/>
              </a:solidFill>
              <a:ln w="19050">
                <a:solidFill>
                  <a:schemeClr val="lt1"/>
                </a:solidFill>
              </a:ln>
              <a:effectLst/>
            </c:spPr>
            <c:extLst>
              <c:ext xmlns:c16="http://schemas.microsoft.com/office/drawing/2014/chart" uri="{C3380CC4-5D6E-409C-BE32-E72D297353CC}">
                <c16:uniqueId val="{00000014-C42B-4C5E-AD11-112779E4ECAB}"/>
              </c:ext>
            </c:extLst>
          </c:dPt>
          <c:dPt>
            <c:idx val="11"/>
            <c:bubble3D val="0"/>
            <c:spPr>
              <a:solidFill>
                <a:srgbClr val="EC6602"/>
              </a:solidFill>
              <a:ln w="19050">
                <a:solidFill>
                  <a:schemeClr val="lt1"/>
                </a:solidFill>
              </a:ln>
              <a:effectLst/>
            </c:spPr>
            <c:extLst>
              <c:ext xmlns:c16="http://schemas.microsoft.com/office/drawing/2014/chart" uri="{C3380CC4-5D6E-409C-BE32-E72D297353CC}">
                <c16:uniqueId val="{00000015-C42B-4C5E-AD11-112779E4ECAB}"/>
              </c:ext>
            </c:extLst>
          </c:dPt>
          <c:dLbls>
            <c:dLbl>
              <c:idx val="6"/>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F38-4A04-9127-09FA2222BAF5}"/>
                </c:ext>
              </c:extLst>
            </c:dLbl>
            <c:dLbl>
              <c:idx val="8"/>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F38-4A04-9127-09FA2222BAF5}"/>
                </c:ext>
              </c:extLst>
            </c:dLbl>
            <c:dLbl>
              <c:idx val="1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42B-4C5E-AD11-112779E4ECA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Sheet1!$A$2:$A$13</c:f>
              <c:strCache>
                <c:ptCount val="12"/>
                <c:pt idx="0">
                  <c:v>Lorem dolore</c:v>
                </c:pt>
                <c:pt idx="1">
                  <c:v>Ipsum consest dolor</c:v>
                </c:pt>
                <c:pt idx="2">
                  <c:v>Sit ament</c:v>
                </c:pt>
                <c:pt idx="3">
                  <c:v>Lorem ipsum</c:v>
                </c:pt>
                <c:pt idx="4">
                  <c:v>Lorem rerum ipsum</c:v>
                </c:pt>
                <c:pt idx="5">
                  <c:v>Dolor sit</c:v>
                </c:pt>
                <c:pt idx="6">
                  <c:v>Amet can quera</c:v>
                </c:pt>
                <c:pt idx="7">
                  <c:v>Lorem nesta dolor</c:v>
                </c:pt>
                <c:pt idx="8">
                  <c:v>Lorem ipsum</c:v>
                </c:pt>
                <c:pt idx="9">
                  <c:v>Lorem rerum ipsum</c:v>
                </c:pt>
                <c:pt idx="10">
                  <c:v>Lorem nesta dolor</c:v>
                </c:pt>
                <c:pt idx="11">
                  <c:v>Ipsum consest dolor</c:v>
                </c:pt>
              </c:strCache>
            </c:strRef>
          </c:cat>
          <c:val>
            <c:numRef>
              <c:f>Sheet1!$B$2:$B$13</c:f>
              <c:numCache>
                <c:formatCode>0%</c:formatCode>
                <c:ptCount val="12"/>
                <c:pt idx="0">
                  <c:v>0.12</c:v>
                </c:pt>
                <c:pt idx="1">
                  <c:v>0.18</c:v>
                </c:pt>
                <c:pt idx="2">
                  <c:v>0.11</c:v>
                </c:pt>
                <c:pt idx="3">
                  <c:v>0.09</c:v>
                </c:pt>
                <c:pt idx="4">
                  <c:v>0.06</c:v>
                </c:pt>
                <c:pt idx="5">
                  <c:v>7.0000000000000007E-2</c:v>
                </c:pt>
                <c:pt idx="6">
                  <c:v>0.11</c:v>
                </c:pt>
                <c:pt idx="7">
                  <c:v>0.05</c:v>
                </c:pt>
                <c:pt idx="8">
                  <c:v>7.0000000000000007E-2</c:v>
                </c:pt>
                <c:pt idx="9">
                  <c:v>0.04</c:v>
                </c:pt>
                <c:pt idx="10">
                  <c:v>0.06</c:v>
                </c:pt>
                <c:pt idx="11">
                  <c:v>0.04</c:v>
                </c:pt>
              </c:numCache>
            </c:numRef>
          </c:val>
          <c:extLst>
            <c:ext xmlns:c16="http://schemas.microsoft.com/office/drawing/2014/chart" uri="{C3380CC4-5D6E-409C-BE32-E72D297353CC}">
              <c16:uniqueId val="{0000000C-AF38-4A04-9127-09FA2222BAF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16873242548088302"/>
          <c:w val="0.25916345073871661"/>
          <c:h val="0.66201400175679437"/>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r>
              <a:rPr lang="en-US" sz="1200" b="1" dirty="0">
                <a:solidFill>
                  <a:schemeClr val="tx1"/>
                </a:solidFill>
              </a:rPr>
              <a:t>Revenue by Industrial Business</a:t>
            </a:r>
          </a:p>
        </c:rich>
      </c:tx>
      <c:layout>
        <c:manualLayout>
          <c:xMode val="edge"/>
          <c:yMode val="edge"/>
          <c:x val="1.2990968721502513E-3"/>
          <c:y val="0"/>
        </c:manualLayout>
      </c:layout>
      <c:overlay val="0"/>
      <c:spPr>
        <a:noFill/>
        <a:ln>
          <a:noFill/>
        </a:ln>
        <a:effectLst/>
      </c:spPr>
      <c:txPr>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999478112246996"/>
          <c:y val="0.11866588820685994"/>
          <c:w val="0.70005218877530029"/>
          <c:h val="0.80573809035393618"/>
        </c:manualLayout>
      </c:layout>
      <c:doughnutChart>
        <c:varyColors val="1"/>
        <c:ser>
          <c:idx val="0"/>
          <c:order val="0"/>
          <c:tx>
            <c:strRef>
              <c:f>Sheet1!$B$1</c:f>
              <c:strCache>
                <c:ptCount val="1"/>
                <c:pt idx="0">
                  <c:v>Revenue by Industrial Business</c:v>
                </c:pt>
              </c:strCache>
            </c:strRef>
          </c:tx>
          <c:spPr>
            <a:ln w="15875">
              <a:solidFill>
                <a:schemeClr val="bg2"/>
              </a:solidFill>
            </a:ln>
          </c:spPr>
          <c:dPt>
            <c:idx val="0"/>
            <c:bubble3D val="0"/>
            <c:spPr>
              <a:solidFill>
                <a:schemeClr val="accent1"/>
              </a:solidFill>
              <a:ln w="15875">
                <a:solidFill>
                  <a:schemeClr val="bg2"/>
                </a:solidFill>
              </a:ln>
              <a:effectLst/>
            </c:spPr>
            <c:extLst>
              <c:ext xmlns:c16="http://schemas.microsoft.com/office/drawing/2014/chart" uri="{C3380CC4-5D6E-409C-BE32-E72D297353CC}">
                <c16:uniqueId val="{00000001-C33E-4125-8772-A05B1F0DA9E9}"/>
              </c:ext>
            </c:extLst>
          </c:dPt>
          <c:dPt>
            <c:idx val="1"/>
            <c:bubble3D val="0"/>
            <c:spPr>
              <a:solidFill>
                <a:schemeClr val="accent2"/>
              </a:solidFill>
              <a:ln w="15875">
                <a:solidFill>
                  <a:schemeClr val="bg2"/>
                </a:solidFill>
              </a:ln>
              <a:effectLst/>
            </c:spPr>
            <c:extLst>
              <c:ext xmlns:c16="http://schemas.microsoft.com/office/drawing/2014/chart" uri="{C3380CC4-5D6E-409C-BE32-E72D297353CC}">
                <c16:uniqueId val="{00000003-C33E-4125-8772-A05B1F0DA9E9}"/>
              </c:ext>
            </c:extLst>
          </c:dPt>
          <c:dPt>
            <c:idx val="2"/>
            <c:bubble3D val="0"/>
            <c:spPr>
              <a:solidFill>
                <a:schemeClr val="accent3"/>
              </a:solidFill>
              <a:ln w="15875">
                <a:solidFill>
                  <a:schemeClr val="bg2"/>
                </a:solidFill>
              </a:ln>
              <a:effectLst/>
            </c:spPr>
            <c:extLst>
              <c:ext xmlns:c16="http://schemas.microsoft.com/office/drawing/2014/chart" uri="{C3380CC4-5D6E-409C-BE32-E72D297353CC}">
                <c16:uniqueId val="{00000005-C33E-4125-8772-A05B1F0DA9E9}"/>
              </c:ext>
            </c:extLst>
          </c:dPt>
          <c:dPt>
            <c:idx val="3"/>
            <c:bubble3D val="0"/>
            <c:spPr>
              <a:solidFill>
                <a:schemeClr val="accent4"/>
              </a:solidFill>
              <a:ln w="15875">
                <a:solidFill>
                  <a:schemeClr val="bg2"/>
                </a:solidFill>
              </a:ln>
              <a:effectLst/>
            </c:spPr>
            <c:extLst>
              <c:ext xmlns:c16="http://schemas.microsoft.com/office/drawing/2014/chart" uri="{C3380CC4-5D6E-409C-BE32-E72D297353CC}">
                <c16:uniqueId val="{00000007-C33E-4125-8772-A05B1F0DA9E9}"/>
              </c:ext>
            </c:extLst>
          </c:dPt>
          <c:dPt>
            <c:idx val="4"/>
            <c:bubble3D val="0"/>
            <c:spPr>
              <a:solidFill>
                <a:schemeClr val="accent5"/>
              </a:solidFill>
              <a:ln w="15875">
                <a:solidFill>
                  <a:schemeClr val="bg2"/>
                </a:solidFill>
              </a:ln>
              <a:effectLst/>
            </c:spPr>
            <c:extLst>
              <c:ext xmlns:c16="http://schemas.microsoft.com/office/drawing/2014/chart" uri="{C3380CC4-5D6E-409C-BE32-E72D297353CC}">
                <c16:uniqueId val="{00000009-C33E-4125-8772-A05B1F0DA9E9}"/>
              </c:ext>
            </c:extLst>
          </c:dPt>
          <c:dPt>
            <c:idx val="5"/>
            <c:bubble3D val="0"/>
            <c:spPr>
              <a:solidFill>
                <a:srgbClr val="9999A9"/>
              </a:solidFill>
              <a:ln w="15875">
                <a:solidFill>
                  <a:schemeClr val="bg2"/>
                </a:solidFill>
              </a:ln>
              <a:effectLst/>
            </c:spPr>
            <c:extLst>
              <c:ext xmlns:c16="http://schemas.microsoft.com/office/drawing/2014/chart" uri="{C3380CC4-5D6E-409C-BE32-E72D297353CC}">
                <c16:uniqueId val="{0000000B-C33E-4125-8772-A05B1F0DA9E9}"/>
              </c:ext>
            </c:extLst>
          </c:dPt>
          <c:dLbls>
            <c:dLbl>
              <c:idx val="5"/>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33E-4125-8772-A05B1F0DA9E9}"/>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Siemens Gamesa Renewable Energy</c:v>
                </c:pt>
                <c:pt idx="1">
                  <c:v>Siemens Healthineers</c:v>
                </c:pt>
                <c:pt idx="2">
                  <c:v>Siemens Mobility</c:v>
                </c:pt>
                <c:pt idx="3">
                  <c:v>Digital Industries</c:v>
                </c:pt>
                <c:pt idx="4">
                  <c:v>Smart Infrastructure</c:v>
                </c:pt>
                <c:pt idx="5">
                  <c:v>Gas and Power</c:v>
                </c:pt>
              </c:strCache>
            </c:strRef>
          </c:cat>
          <c:val>
            <c:numRef>
              <c:f>Sheet1!$B$2:$B$7</c:f>
              <c:numCache>
                <c:formatCode>0%</c:formatCode>
                <c:ptCount val="6"/>
                <c:pt idx="0">
                  <c:v>0.12</c:v>
                </c:pt>
                <c:pt idx="1">
                  <c:v>0.18</c:v>
                </c:pt>
                <c:pt idx="2">
                  <c:v>0.11</c:v>
                </c:pt>
                <c:pt idx="3">
                  <c:v>0.2</c:v>
                </c:pt>
                <c:pt idx="4">
                  <c:v>0.18</c:v>
                </c:pt>
                <c:pt idx="5">
                  <c:v>0.21</c:v>
                </c:pt>
              </c:numCache>
            </c:numRef>
          </c:val>
          <c:extLst>
            <c:ext xmlns:c16="http://schemas.microsoft.com/office/drawing/2014/chart" uri="{C3380CC4-5D6E-409C-BE32-E72D297353CC}">
              <c16:uniqueId val="{00000000-3370-4907-92AD-B2D6CB83A44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24889274612216558"/>
          <c:w val="0.2852408132674652"/>
          <c:h val="0.49902134978618656"/>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de-DE"/>
              <a:t>Revenue by Lorem ipsum</a:t>
            </a:r>
          </a:p>
        </c:rich>
      </c:tx>
      <c:layout>
        <c:manualLayout>
          <c:xMode val="edge"/>
          <c:yMode val="edge"/>
          <c:x val="1.2815064783568801E-3"/>
          <c:y val="0"/>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9643089171630749"/>
          <c:y val="0.11599387751881717"/>
          <c:w val="0.70356910828369246"/>
          <c:h val="0.80908104923758273"/>
        </c:manualLayout>
      </c:layout>
      <c:doughnutChart>
        <c:varyColors val="1"/>
        <c:ser>
          <c:idx val="0"/>
          <c:order val="0"/>
          <c:tx>
            <c:strRef>
              <c:f>Sheet1!$B$1</c:f>
              <c:strCache>
                <c:ptCount val="1"/>
                <c:pt idx="0">
                  <c:v>Revenue by Lorem ipsum</c:v>
                </c:pt>
              </c:strCache>
            </c:strRef>
          </c:tx>
          <c:spPr>
            <a:ln w="15875">
              <a:solidFill>
                <a:schemeClr val="bg2"/>
              </a:solidFill>
            </a:ln>
          </c:spPr>
          <c:dPt>
            <c:idx val="0"/>
            <c:bubble3D val="0"/>
            <c:spPr>
              <a:solidFill>
                <a:schemeClr val="accent1"/>
              </a:solidFill>
              <a:ln w="15875">
                <a:solidFill>
                  <a:schemeClr val="bg2"/>
                </a:solidFill>
              </a:ln>
              <a:effectLst/>
            </c:spPr>
            <c:extLst>
              <c:ext xmlns:c16="http://schemas.microsoft.com/office/drawing/2014/chart" uri="{C3380CC4-5D6E-409C-BE32-E72D297353CC}">
                <c16:uniqueId val="{00000001-AF38-4A04-9127-09FA2222BAF5}"/>
              </c:ext>
            </c:extLst>
          </c:dPt>
          <c:dPt>
            <c:idx val="1"/>
            <c:bubble3D val="0"/>
            <c:spPr>
              <a:solidFill>
                <a:schemeClr val="accent2"/>
              </a:solidFill>
              <a:ln w="15875">
                <a:solidFill>
                  <a:schemeClr val="bg2"/>
                </a:solidFill>
              </a:ln>
              <a:effectLst/>
            </c:spPr>
            <c:extLst>
              <c:ext xmlns:c16="http://schemas.microsoft.com/office/drawing/2014/chart" uri="{C3380CC4-5D6E-409C-BE32-E72D297353CC}">
                <c16:uniqueId val="{00000003-AF38-4A04-9127-09FA2222BAF5}"/>
              </c:ext>
            </c:extLst>
          </c:dPt>
          <c:dPt>
            <c:idx val="2"/>
            <c:bubble3D val="0"/>
            <c:spPr>
              <a:solidFill>
                <a:schemeClr val="accent3"/>
              </a:solidFill>
              <a:ln w="15875">
                <a:solidFill>
                  <a:schemeClr val="bg2"/>
                </a:solidFill>
              </a:ln>
              <a:effectLst/>
            </c:spPr>
            <c:extLst>
              <c:ext xmlns:c16="http://schemas.microsoft.com/office/drawing/2014/chart" uri="{C3380CC4-5D6E-409C-BE32-E72D297353CC}">
                <c16:uniqueId val="{00000005-AF38-4A04-9127-09FA2222BAF5}"/>
              </c:ext>
            </c:extLst>
          </c:dPt>
          <c:dPt>
            <c:idx val="3"/>
            <c:bubble3D val="0"/>
            <c:spPr>
              <a:solidFill>
                <a:schemeClr val="accent4"/>
              </a:solidFill>
              <a:ln w="15875">
                <a:solidFill>
                  <a:schemeClr val="bg2"/>
                </a:solidFill>
              </a:ln>
              <a:effectLst/>
            </c:spPr>
            <c:extLst>
              <c:ext xmlns:c16="http://schemas.microsoft.com/office/drawing/2014/chart" uri="{C3380CC4-5D6E-409C-BE32-E72D297353CC}">
                <c16:uniqueId val="{00000007-AF38-4A04-9127-09FA2222BAF5}"/>
              </c:ext>
            </c:extLst>
          </c:dPt>
          <c:dPt>
            <c:idx val="4"/>
            <c:bubble3D val="0"/>
            <c:spPr>
              <a:solidFill>
                <a:schemeClr val="accent5"/>
              </a:solidFill>
              <a:ln w="15875">
                <a:solidFill>
                  <a:schemeClr val="bg2"/>
                </a:solidFill>
              </a:ln>
              <a:effectLst/>
            </c:spPr>
            <c:extLst>
              <c:ext xmlns:c16="http://schemas.microsoft.com/office/drawing/2014/chart" uri="{C3380CC4-5D6E-409C-BE32-E72D297353CC}">
                <c16:uniqueId val="{00000009-AF38-4A04-9127-09FA2222BAF5}"/>
              </c:ext>
            </c:extLst>
          </c:dPt>
          <c:dPt>
            <c:idx val="5"/>
            <c:bubble3D val="0"/>
            <c:spPr>
              <a:solidFill>
                <a:srgbClr val="333353"/>
              </a:solidFill>
              <a:ln w="15875">
                <a:solidFill>
                  <a:schemeClr val="bg2"/>
                </a:solidFill>
              </a:ln>
              <a:effectLst/>
            </c:spPr>
            <c:extLst>
              <c:ext xmlns:c16="http://schemas.microsoft.com/office/drawing/2014/chart" uri="{C3380CC4-5D6E-409C-BE32-E72D297353CC}">
                <c16:uniqueId val="{0000000B-AF38-4A04-9127-09FA2222BAF5}"/>
              </c:ext>
            </c:extLst>
          </c:dPt>
          <c:dPt>
            <c:idx val="6"/>
            <c:bubble3D val="0"/>
            <c:spPr>
              <a:solidFill>
                <a:srgbClr val="CCCCD4"/>
              </a:solidFill>
              <a:ln w="15875">
                <a:solidFill>
                  <a:schemeClr val="bg2"/>
                </a:solidFill>
              </a:ln>
              <a:effectLst/>
            </c:spPr>
            <c:extLst>
              <c:ext xmlns:c16="http://schemas.microsoft.com/office/drawing/2014/chart" uri="{C3380CC4-5D6E-409C-BE32-E72D297353CC}">
                <c16:uniqueId val="{0000000D-AF38-4A04-9127-09FA2222BAF5}"/>
              </c:ext>
            </c:extLst>
          </c:dPt>
          <c:dPt>
            <c:idx val="7"/>
            <c:bubble3D val="0"/>
            <c:spPr>
              <a:solidFill>
                <a:srgbClr val="66667E"/>
              </a:solidFill>
              <a:ln w="15875">
                <a:solidFill>
                  <a:schemeClr val="bg2"/>
                </a:solidFill>
              </a:ln>
              <a:effectLst/>
            </c:spPr>
            <c:extLst>
              <c:ext xmlns:c16="http://schemas.microsoft.com/office/drawing/2014/chart" uri="{C3380CC4-5D6E-409C-BE32-E72D297353CC}">
                <c16:uniqueId val="{0000000E-AF38-4A04-9127-09FA2222BAF5}"/>
              </c:ext>
            </c:extLst>
          </c:dPt>
          <c:dPt>
            <c:idx val="8"/>
            <c:bubble3D val="0"/>
            <c:spPr>
              <a:solidFill>
                <a:srgbClr val="B4A8FF"/>
              </a:solidFill>
              <a:ln w="15875">
                <a:solidFill>
                  <a:schemeClr val="bg2"/>
                </a:solidFill>
              </a:ln>
              <a:effectLst/>
            </c:spPr>
            <c:extLst>
              <c:ext xmlns:c16="http://schemas.microsoft.com/office/drawing/2014/chart" uri="{C3380CC4-5D6E-409C-BE32-E72D297353CC}">
                <c16:uniqueId val="{0000000F-AF38-4A04-9127-09FA2222BAF5}"/>
              </c:ext>
            </c:extLst>
          </c:dPt>
          <c:dPt>
            <c:idx val="9"/>
            <c:bubble3D val="0"/>
            <c:spPr>
              <a:solidFill>
                <a:srgbClr val="553BA3"/>
              </a:solidFill>
              <a:ln w="15875">
                <a:solidFill>
                  <a:schemeClr val="bg2"/>
                </a:solidFill>
              </a:ln>
              <a:effectLst/>
            </c:spPr>
            <c:extLst>
              <c:ext xmlns:c16="http://schemas.microsoft.com/office/drawing/2014/chart" uri="{C3380CC4-5D6E-409C-BE32-E72D297353CC}">
                <c16:uniqueId val="{00000010-AF38-4A04-9127-09FA2222BAF5}"/>
              </c:ext>
            </c:extLst>
          </c:dPt>
          <c:dPt>
            <c:idx val="10"/>
            <c:bubble3D val="0"/>
            <c:spPr>
              <a:solidFill>
                <a:srgbClr val="FFD732"/>
              </a:solidFill>
              <a:ln w="15875">
                <a:solidFill>
                  <a:schemeClr val="bg2"/>
                </a:solidFill>
              </a:ln>
              <a:effectLst/>
            </c:spPr>
            <c:extLst>
              <c:ext xmlns:c16="http://schemas.microsoft.com/office/drawing/2014/chart" uri="{C3380CC4-5D6E-409C-BE32-E72D297353CC}">
                <c16:uniqueId val="{00000014-C42B-4C5E-AD11-112779E4ECAB}"/>
              </c:ext>
            </c:extLst>
          </c:dPt>
          <c:dPt>
            <c:idx val="11"/>
            <c:bubble3D val="0"/>
            <c:spPr>
              <a:solidFill>
                <a:srgbClr val="EC6602"/>
              </a:solidFill>
              <a:ln w="15875">
                <a:solidFill>
                  <a:schemeClr val="bg2"/>
                </a:solidFill>
              </a:ln>
              <a:effectLst/>
            </c:spPr>
            <c:extLst>
              <c:ext xmlns:c16="http://schemas.microsoft.com/office/drawing/2014/chart" uri="{C3380CC4-5D6E-409C-BE32-E72D297353CC}">
                <c16:uniqueId val="{00000015-C42B-4C5E-AD11-112779E4ECAB}"/>
              </c:ext>
            </c:extLst>
          </c:dPt>
          <c:dLbls>
            <c:dLbl>
              <c:idx val="6"/>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F38-4A04-9127-09FA2222BAF5}"/>
                </c:ext>
              </c:extLst>
            </c:dLbl>
            <c:dLbl>
              <c:idx val="8"/>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F38-4A04-9127-09FA2222BAF5}"/>
                </c:ext>
              </c:extLst>
            </c:dLbl>
            <c:dLbl>
              <c:idx val="1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42B-4C5E-AD11-112779E4ECA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Sheet1!$A$2:$A$13</c:f>
              <c:strCache>
                <c:ptCount val="12"/>
                <c:pt idx="0">
                  <c:v>Lorem dolore</c:v>
                </c:pt>
                <c:pt idx="1">
                  <c:v>Ipsum consest dolor</c:v>
                </c:pt>
                <c:pt idx="2">
                  <c:v>Sit ament</c:v>
                </c:pt>
                <c:pt idx="3">
                  <c:v>Lorem ipsum</c:v>
                </c:pt>
                <c:pt idx="4">
                  <c:v>Lorem rerum ipsum</c:v>
                </c:pt>
                <c:pt idx="5">
                  <c:v>Dolor sit</c:v>
                </c:pt>
                <c:pt idx="6">
                  <c:v>Amet can quera</c:v>
                </c:pt>
                <c:pt idx="7">
                  <c:v>Lorem nesta dolor</c:v>
                </c:pt>
                <c:pt idx="8">
                  <c:v>Lorem ipsum</c:v>
                </c:pt>
                <c:pt idx="9">
                  <c:v>Lorem rerum ipsum</c:v>
                </c:pt>
                <c:pt idx="10">
                  <c:v>Lorem nesta dolor</c:v>
                </c:pt>
                <c:pt idx="11">
                  <c:v>Ipsum consest dolor</c:v>
                </c:pt>
              </c:strCache>
            </c:strRef>
          </c:cat>
          <c:val>
            <c:numRef>
              <c:f>Sheet1!$B$2:$B$13</c:f>
              <c:numCache>
                <c:formatCode>0%</c:formatCode>
                <c:ptCount val="12"/>
                <c:pt idx="0">
                  <c:v>0.12</c:v>
                </c:pt>
                <c:pt idx="1">
                  <c:v>0.18</c:v>
                </c:pt>
                <c:pt idx="2">
                  <c:v>0.11</c:v>
                </c:pt>
                <c:pt idx="3">
                  <c:v>0.09</c:v>
                </c:pt>
                <c:pt idx="4">
                  <c:v>0.06</c:v>
                </c:pt>
                <c:pt idx="5">
                  <c:v>7.0000000000000007E-2</c:v>
                </c:pt>
                <c:pt idx="6">
                  <c:v>0.11</c:v>
                </c:pt>
                <c:pt idx="7">
                  <c:v>0.05</c:v>
                </c:pt>
                <c:pt idx="8">
                  <c:v>7.0000000000000007E-2</c:v>
                </c:pt>
                <c:pt idx="9">
                  <c:v>0.04</c:v>
                </c:pt>
                <c:pt idx="10">
                  <c:v>0.06</c:v>
                </c:pt>
                <c:pt idx="11">
                  <c:v>0.04</c:v>
                </c:pt>
              </c:numCache>
            </c:numRef>
          </c:val>
          <c:extLst>
            <c:ext xmlns:c16="http://schemas.microsoft.com/office/drawing/2014/chart" uri="{C3380CC4-5D6E-409C-BE32-E72D297353CC}">
              <c16:uniqueId val="{0000000C-AF38-4A04-9127-09FA2222BAF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16873242548088302"/>
          <c:w val="0.25916345073871661"/>
          <c:h val="0.66201400175679437"/>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6/20/2024</a:t>
            </a:fld>
            <a:endParaRPr lang="en-US" sz="1050" dirty="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latin typeface="+mn-lt"/>
              </a:rPr>
              <a:t>Hand out</a:t>
            </a:r>
            <a:r>
              <a:rPr lang="en-US" sz="1050" dirty="0">
                <a:solidFill>
                  <a:schemeClr val="accent2"/>
                </a:solidFill>
                <a:latin typeface="+mn-lt"/>
              </a:rPr>
              <a:t> </a:t>
            </a:r>
            <a:fld id="{C92BABF8-1341-4DCB-864A-D83C08BEEAE4}" type="slidenum">
              <a:rPr lang="en-US" sz="1050" smtClean="0">
                <a:solidFill>
                  <a:schemeClr val="tx2"/>
                </a:solidFill>
                <a:latin typeface="+mn-lt"/>
              </a:rPr>
              <a:t>‹#›</a:t>
            </a:fld>
            <a:endParaRPr lang="en-US" sz="1050" dirty="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6/20/2024</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a:t>
            </a:fld>
            <a:endParaRPr lang="en-US" dirty="0"/>
          </a:p>
        </p:txBody>
      </p:sp>
    </p:spTree>
    <p:extLst>
      <p:ext uri="{BB962C8B-B14F-4D97-AF65-F5344CB8AC3E}">
        <p14:creationId xmlns:p14="http://schemas.microsoft.com/office/powerpoint/2010/main" val="2634339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28</a:t>
            </a:fld>
            <a:endParaRPr lang="en-US" dirty="0"/>
          </a:p>
        </p:txBody>
      </p:sp>
    </p:spTree>
    <p:extLst>
      <p:ext uri="{BB962C8B-B14F-4D97-AF65-F5344CB8AC3E}">
        <p14:creationId xmlns:p14="http://schemas.microsoft.com/office/powerpoint/2010/main" val="3401400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29</a:t>
            </a:fld>
            <a:endParaRPr lang="en-US" dirty="0"/>
          </a:p>
        </p:txBody>
      </p:sp>
    </p:spTree>
    <p:extLst>
      <p:ext uri="{BB962C8B-B14F-4D97-AF65-F5344CB8AC3E}">
        <p14:creationId xmlns:p14="http://schemas.microsoft.com/office/powerpoint/2010/main" val="44622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30</a:t>
            </a:fld>
            <a:endParaRPr lang="en-US" dirty="0"/>
          </a:p>
        </p:txBody>
      </p:sp>
    </p:spTree>
    <p:extLst>
      <p:ext uri="{BB962C8B-B14F-4D97-AF65-F5344CB8AC3E}">
        <p14:creationId xmlns:p14="http://schemas.microsoft.com/office/powerpoint/2010/main" val="1098494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31</a:t>
            </a:fld>
            <a:endParaRPr lang="en-US" dirty="0"/>
          </a:p>
        </p:txBody>
      </p:sp>
    </p:spTree>
    <p:extLst>
      <p:ext uri="{BB962C8B-B14F-4D97-AF65-F5344CB8AC3E}">
        <p14:creationId xmlns:p14="http://schemas.microsoft.com/office/powerpoint/2010/main" val="2262218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32</a:t>
            </a:fld>
            <a:endParaRPr lang="en-US" dirty="0"/>
          </a:p>
        </p:txBody>
      </p:sp>
    </p:spTree>
    <p:extLst>
      <p:ext uri="{BB962C8B-B14F-4D97-AF65-F5344CB8AC3E}">
        <p14:creationId xmlns:p14="http://schemas.microsoft.com/office/powerpoint/2010/main" val="1748664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36</a:t>
            </a:fld>
            <a:endParaRPr lang="en-US" dirty="0"/>
          </a:p>
        </p:txBody>
      </p:sp>
    </p:spTree>
    <p:extLst>
      <p:ext uri="{BB962C8B-B14F-4D97-AF65-F5344CB8AC3E}">
        <p14:creationId xmlns:p14="http://schemas.microsoft.com/office/powerpoint/2010/main" val="82335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37</a:t>
            </a:fld>
            <a:endParaRPr lang="en-US" dirty="0"/>
          </a:p>
        </p:txBody>
      </p:sp>
    </p:spTree>
    <p:extLst>
      <p:ext uri="{BB962C8B-B14F-4D97-AF65-F5344CB8AC3E}">
        <p14:creationId xmlns:p14="http://schemas.microsoft.com/office/powerpoint/2010/main" val="487307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38</a:t>
            </a:fld>
            <a:endParaRPr lang="en-US" dirty="0"/>
          </a:p>
        </p:txBody>
      </p:sp>
    </p:spTree>
    <p:extLst>
      <p:ext uri="{BB962C8B-B14F-4D97-AF65-F5344CB8AC3E}">
        <p14:creationId xmlns:p14="http://schemas.microsoft.com/office/powerpoint/2010/main" val="2377687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39</a:t>
            </a:fld>
            <a:endParaRPr lang="en-US" dirty="0"/>
          </a:p>
        </p:txBody>
      </p:sp>
    </p:spTree>
    <p:extLst>
      <p:ext uri="{BB962C8B-B14F-4D97-AF65-F5344CB8AC3E}">
        <p14:creationId xmlns:p14="http://schemas.microsoft.com/office/powerpoint/2010/main" val="34736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40</a:t>
            </a:fld>
            <a:endParaRPr lang="en-US" dirty="0"/>
          </a:p>
        </p:txBody>
      </p:sp>
    </p:spTree>
    <p:extLst>
      <p:ext uri="{BB962C8B-B14F-4D97-AF65-F5344CB8AC3E}">
        <p14:creationId xmlns:p14="http://schemas.microsoft.com/office/powerpoint/2010/main" val="280812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7</a:t>
            </a:fld>
            <a:endParaRPr lang="en-US" dirty="0"/>
          </a:p>
        </p:txBody>
      </p:sp>
    </p:spTree>
    <p:extLst>
      <p:ext uri="{BB962C8B-B14F-4D97-AF65-F5344CB8AC3E}">
        <p14:creationId xmlns:p14="http://schemas.microsoft.com/office/powerpoint/2010/main" val="2044262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41</a:t>
            </a:fld>
            <a:endParaRPr lang="en-US" dirty="0"/>
          </a:p>
        </p:txBody>
      </p:sp>
    </p:spTree>
    <p:extLst>
      <p:ext uri="{BB962C8B-B14F-4D97-AF65-F5344CB8AC3E}">
        <p14:creationId xmlns:p14="http://schemas.microsoft.com/office/powerpoint/2010/main" val="908673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pPr/>
              <a:t>76</a:t>
            </a:fld>
            <a:endParaRPr lang="en-US" dirty="0"/>
          </a:p>
        </p:txBody>
      </p:sp>
    </p:spTree>
    <p:extLst>
      <p:ext uri="{BB962C8B-B14F-4D97-AF65-F5344CB8AC3E}">
        <p14:creationId xmlns:p14="http://schemas.microsoft.com/office/powerpoint/2010/main" val="3185352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8</a:t>
            </a:fld>
            <a:endParaRPr lang="en-US" dirty="0"/>
          </a:p>
        </p:txBody>
      </p:sp>
    </p:spTree>
    <p:extLst>
      <p:ext uri="{BB962C8B-B14F-4D97-AF65-F5344CB8AC3E}">
        <p14:creationId xmlns:p14="http://schemas.microsoft.com/office/powerpoint/2010/main" val="60151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9</a:t>
            </a:fld>
            <a:endParaRPr lang="en-US" dirty="0"/>
          </a:p>
        </p:txBody>
      </p:sp>
    </p:spTree>
    <p:extLst>
      <p:ext uri="{BB962C8B-B14F-4D97-AF65-F5344CB8AC3E}">
        <p14:creationId xmlns:p14="http://schemas.microsoft.com/office/powerpoint/2010/main" val="1526037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11</a:t>
            </a:fld>
            <a:endParaRPr lang="en-US" dirty="0"/>
          </a:p>
        </p:txBody>
      </p:sp>
    </p:spTree>
    <p:extLst>
      <p:ext uri="{BB962C8B-B14F-4D97-AF65-F5344CB8AC3E}">
        <p14:creationId xmlns:p14="http://schemas.microsoft.com/office/powerpoint/2010/main" val="219735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12</a:t>
            </a:fld>
            <a:endParaRPr lang="en-US" dirty="0"/>
          </a:p>
        </p:txBody>
      </p:sp>
    </p:spTree>
    <p:extLst>
      <p:ext uri="{BB962C8B-B14F-4D97-AF65-F5344CB8AC3E}">
        <p14:creationId xmlns:p14="http://schemas.microsoft.com/office/powerpoint/2010/main" val="14169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25</a:t>
            </a:fld>
            <a:endParaRPr lang="en-US" dirty="0"/>
          </a:p>
        </p:txBody>
      </p:sp>
    </p:spTree>
    <p:extLst>
      <p:ext uri="{BB962C8B-B14F-4D97-AF65-F5344CB8AC3E}">
        <p14:creationId xmlns:p14="http://schemas.microsoft.com/office/powerpoint/2010/main" val="2204747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26</a:t>
            </a:fld>
            <a:endParaRPr lang="en-US" dirty="0"/>
          </a:p>
        </p:txBody>
      </p:sp>
    </p:spTree>
    <p:extLst>
      <p:ext uri="{BB962C8B-B14F-4D97-AF65-F5344CB8AC3E}">
        <p14:creationId xmlns:p14="http://schemas.microsoft.com/office/powerpoint/2010/main" val="3332446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27</a:t>
            </a:fld>
            <a:endParaRPr lang="en-US" dirty="0"/>
          </a:p>
        </p:txBody>
      </p:sp>
    </p:spTree>
    <p:extLst>
      <p:ext uri="{BB962C8B-B14F-4D97-AF65-F5344CB8AC3E}">
        <p14:creationId xmlns:p14="http://schemas.microsoft.com/office/powerpoint/2010/main" val="1509721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160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7132854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502166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94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53037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852824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dirty="0"/>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dirty="0"/>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dirty="0"/>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dirty="0"/>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20XX | Author | Department | YYYY-MM-DD</a:t>
            </a:r>
            <a:endParaRPr lang="en-US" dirty="0"/>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dirty="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dirty="0"/>
              <a:t>Content page,</a:t>
            </a:r>
            <a:br>
              <a:rPr lang="en-US" dirty="0"/>
            </a:br>
            <a:r>
              <a:rPr lang="en-US" dirty="0"/>
              <a:t>Arial Regular, 48 </a:t>
            </a:r>
            <a:r>
              <a:rPr lang="en-US" dirty="0" err="1"/>
              <a:t>pt</a:t>
            </a:r>
            <a:endParaRPr lang="en-US" dirty="0"/>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dirty="0"/>
              <a:t>Content page,</a:t>
            </a:r>
            <a:br>
              <a:rPr lang="en-US" dirty="0"/>
            </a:br>
            <a:r>
              <a:rPr lang="en-US" dirty="0"/>
              <a:t>Arial Regular, 48 </a:t>
            </a:r>
            <a:r>
              <a:rPr lang="en-US" dirty="0" err="1"/>
              <a:t>pt</a:t>
            </a:r>
            <a:endParaRPr lang="en-US" dirty="0"/>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dirty="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dirty="0"/>
              <a:t>Content page,</a:t>
            </a:r>
            <a:br>
              <a:rPr lang="en-US" dirty="0"/>
            </a:br>
            <a:r>
              <a:rPr lang="en-US" dirty="0"/>
              <a:t>Arial Regular, 48 </a:t>
            </a:r>
            <a:r>
              <a:rPr lang="en-US" dirty="0" err="1"/>
              <a:t>pt</a:t>
            </a:r>
            <a:endParaRPr lang="en-US" dirty="0"/>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dirty="0"/>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dirty="0"/>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dirty="0"/>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dirty="0"/>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dirty="0"/>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dirty="0"/>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dirty="0"/>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dirty="0"/>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dirty="0"/>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dirty="0"/>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dirty="0"/>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dirty="0"/>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dirty="0"/>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dirty="0"/>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dirty="0"/>
              <a:t>Click to edit the contact</a:t>
            </a:r>
          </a:p>
          <a:p>
            <a:pPr lvl="1"/>
            <a:r>
              <a:rPr lang="en-US" dirty="0"/>
              <a:t>Name etc.</a:t>
            </a:r>
          </a:p>
          <a:p>
            <a:pPr lvl="2"/>
            <a:r>
              <a:rPr lang="en-US" dirty="0"/>
              <a:t>Skills etc.</a:t>
            </a:r>
          </a:p>
          <a:p>
            <a:pPr lvl="3"/>
            <a:r>
              <a:rPr lang="en-US" dirty="0"/>
              <a:t>Name etc. sublevel</a:t>
            </a:r>
          </a:p>
          <a:p>
            <a:pPr lvl="4"/>
            <a:r>
              <a:rPr lang="en-US" dirty="0"/>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dirty="0"/>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20XX | Author | Department | YYYY-MM-DD</a:t>
            </a:r>
            <a:endParaRPr lang="en-US" dirty="0"/>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773" r:id="rId13"/>
    <p:sldLayoutId id="2147483774" r:id="rId14"/>
    <p:sldLayoutId id="2147483775"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30" r:id="rId34"/>
    <p:sldLayoutId id="2147483731" r:id="rId35"/>
    <p:sldLayoutId id="2147483732" r:id="rId36"/>
    <p:sldLayoutId id="2147483727" r:id="rId37"/>
    <p:sldLayoutId id="2147483728" r:id="rId38"/>
    <p:sldLayoutId id="2147483729" r:id="rId39"/>
    <p:sldLayoutId id="2147483736" r:id="rId40"/>
    <p:sldLayoutId id="2147483737" r:id="rId41"/>
    <p:sldLayoutId id="2147483738" r:id="rId42"/>
    <p:sldLayoutId id="2147483753" r:id="rId43"/>
    <p:sldLayoutId id="2147483754" r:id="rId44"/>
    <p:sldLayoutId id="2147483755" r:id="rId45"/>
    <p:sldLayoutId id="2147483739" r:id="rId46"/>
    <p:sldLayoutId id="2147483740" r:id="rId47"/>
    <p:sldLayoutId id="2147483741" r:id="rId48"/>
    <p:sldLayoutId id="2147483744" r:id="rId49"/>
    <p:sldLayoutId id="2147483756" r:id="rId50"/>
    <p:sldLayoutId id="2147483655" r:id="rId51"/>
    <p:sldLayoutId id="2147483677" r:id="rId52"/>
    <p:sldLayoutId id="2147483779" r:id="rId53"/>
    <p:sldLayoutId id="2147483709" r:id="rId54"/>
    <p:sldLayoutId id="2147483691" r:id="rId55"/>
    <p:sldLayoutId id="2147483692" r:id="rId56"/>
    <p:sldLayoutId id="2147483780" r:id="rId57"/>
    <p:sldLayoutId id="2147483650" r:id="rId58"/>
    <p:sldLayoutId id="2147483665" r:id="rId59"/>
    <p:sldLayoutId id="2147483666" r:id="rId60"/>
    <p:sldLayoutId id="2147483697" r:id="rId61"/>
    <p:sldLayoutId id="2147483698" r:id="rId62"/>
    <p:sldLayoutId id="2147483652" r:id="rId63"/>
    <p:sldLayoutId id="2147483694" r:id="rId64"/>
    <p:sldLayoutId id="2147483687" r:id="rId65"/>
    <p:sldLayoutId id="2147483690" r:id="rId66"/>
    <p:sldLayoutId id="2147483681" r:id="rId67"/>
    <p:sldLayoutId id="2147483682" r:id="rId68"/>
    <p:sldLayoutId id="2147483711" r:id="rId69"/>
    <p:sldLayoutId id="2147483678"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hyperlink" Target="https://brandville.siemens.com/en/design-guides-templates/ms-office-new/powerpoint-new/#downloadstitle2ndlevel"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slide" Target="slide67.xml"/><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slide" Target="slide60.xml"/><Relationship Id="rId2" Type="http://schemas.openxmlformats.org/officeDocument/2006/relationships/image" Target="../media/image36.png"/><Relationship Id="rId1" Type="http://schemas.openxmlformats.org/officeDocument/2006/relationships/slideLayout" Target="../slideLayouts/slideLayout56.xml"/><Relationship Id="rId6" Type="http://schemas.openxmlformats.org/officeDocument/2006/relationships/image" Target="../media/image40.png"/><Relationship Id="rId11" Type="http://schemas.openxmlformats.org/officeDocument/2006/relationships/slide" Target="slide58.xml"/><Relationship Id="rId5" Type="http://schemas.openxmlformats.org/officeDocument/2006/relationships/image" Target="../media/image39.png"/><Relationship Id="rId15" Type="http://schemas.openxmlformats.org/officeDocument/2006/relationships/slide" Target="slide77.xml"/><Relationship Id="rId10" Type="http://schemas.openxmlformats.org/officeDocument/2006/relationships/slide" Target="slide51.xml"/><Relationship Id="rId4" Type="http://schemas.openxmlformats.org/officeDocument/2006/relationships/image" Target="../media/image38.png"/><Relationship Id="rId9" Type="http://schemas.openxmlformats.org/officeDocument/2006/relationships/slide" Target="slide1.xml"/><Relationship Id="rId14" Type="http://schemas.openxmlformats.org/officeDocument/2006/relationships/slide" Target="slide76.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www.siemens.com/" TargetMode="External"/><Relationship Id="rId1" Type="http://schemas.openxmlformats.org/officeDocument/2006/relationships/slideLayout" Target="../slideLayouts/slideLayout58.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8.xml.rels><?xml version="1.0" encoding="UTF-8" standalone="yes"?>
<Relationships xmlns="http://schemas.openxmlformats.org/package/2006/relationships"><Relationship Id="rId2" Type="http://schemas.openxmlformats.org/officeDocument/2006/relationships/hyperlink" Target="mailto:firstname.lastname@siemens.com" TargetMode="Externa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E32EEBD4-2EE2-4943-A13A-027C8021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643466" y="753626"/>
            <a:ext cx="5452534" cy="3004145"/>
          </a:xfrm>
        </p:spPr>
        <p:txBody>
          <a:bodyPr vert="horz" lIns="91440" tIns="45720" rIns="91440" bIns="45720" rtlCol="0" anchor="b">
            <a:normAutofit/>
          </a:bodyPr>
          <a:lstStyle/>
          <a:p>
            <a:pPr algn="ctr">
              <a:lnSpc>
                <a:spcPct val="90000"/>
              </a:lnSpc>
            </a:pPr>
            <a:r>
              <a:rPr lang="en-US" sz="5600"/>
              <a:t>Kube-Ception (Provisioning </a:t>
            </a:r>
            <a:br>
              <a:rPr lang="en-US" sz="5600"/>
            </a:br>
            <a:r>
              <a:rPr lang="en-US" sz="5600"/>
              <a:t>and Networking)</a:t>
            </a:r>
            <a:endParaRPr lang="en-US" sz="5600" noProof="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643465" y="3849845"/>
            <a:ext cx="5452535" cy="2189214"/>
          </a:xfrm>
        </p:spPr>
        <p:txBody>
          <a:bodyPr vert="horz" lIns="91440" tIns="45720" rIns="91440" bIns="45720" rtlCol="0">
            <a:normAutofit/>
          </a:bodyPr>
          <a:lstStyle/>
          <a:p>
            <a:pPr lvl="1" algn="ctr">
              <a:lnSpc>
                <a:spcPct val="90000"/>
              </a:lnSpc>
              <a:spcBef>
                <a:spcPts val="1000"/>
              </a:spcBef>
            </a:pPr>
            <a:endParaRPr lang="en-US" dirty="0"/>
          </a:p>
          <a:p>
            <a:pPr lvl="1" algn="ctr">
              <a:lnSpc>
                <a:spcPct val="90000"/>
              </a:lnSpc>
              <a:spcBef>
                <a:spcPts val="1000"/>
              </a:spcBef>
            </a:pPr>
            <a:r>
              <a:rPr lang="en-US" dirty="0"/>
              <a:t>By: Sankalp Bhardwaj</a:t>
            </a:r>
          </a:p>
          <a:p>
            <a:pPr lvl="1" algn="ctr">
              <a:lnSpc>
                <a:spcPct val="90000"/>
              </a:lnSpc>
              <a:spcBef>
                <a:spcPts val="1000"/>
              </a:spcBef>
            </a:pPr>
            <a:r>
              <a:rPr lang="en-US" noProof="0" dirty="0"/>
              <a:t>T SSP ASI-IN</a:t>
            </a:r>
          </a:p>
        </p:txBody>
      </p:sp>
      <p:sp>
        <p:nvSpPr>
          <p:cNvPr id="76" name="Freeform: Shape 75">
            <a:extLst>
              <a:ext uri="{FF2B5EF4-FFF2-40B4-BE49-F238E27FC236}">
                <a16:creationId xmlns:a16="http://schemas.microsoft.com/office/drawing/2014/main" id="{8F22F920-02D7-497A-892A-5A1799A6E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4758" y="0"/>
            <a:ext cx="1679159" cy="925847"/>
          </a:xfrm>
          <a:custGeom>
            <a:avLst/>
            <a:gdLst>
              <a:gd name="connsiteX0" fmla="*/ 0 w 1679159"/>
              <a:gd name="connsiteY0" fmla="*/ 0 h 925847"/>
              <a:gd name="connsiteX1" fmla="*/ 123825 w 1679159"/>
              <a:gd name="connsiteY1" fmla="*/ 0 h 925847"/>
              <a:gd name="connsiteX2" fmla="*/ 123825 w 1679159"/>
              <a:gd name="connsiteY2" fmla="*/ 756588 h 925847"/>
              <a:gd name="connsiteX3" fmla="*/ 1431852 w 1679159"/>
              <a:gd name="connsiteY3" fmla="*/ 0 h 925847"/>
              <a:gd name="connsiteX4" fmla="*/ 1679159 w 1679159"/>
              <a:gd name="connsiteY4" fmla="*/ 0 h 925847"/>
              <a:gd name="connsiteX5" fmla="*/ 92869 w 1679159"/>
              <a:gd name="connsiteY5" fmla="*/ 917560 h 925847"/>
              <a:gd name="connsiteX6" fmla="*/ 61913 w 1679159"/>
              <a:gd name="connsiteY6" fmla="*/ 925847 h 925847"/>
              <a:gd name="connsiteX7" fmla="*/ 0 w 1679159"/>
              <a:gd name="connsiteY7" fmla="*/ 863935 h 92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159" h="925847">
                <a:moveTo>
                  <a:pt x="0" y="0"/>
                </a:moveTo>
                <a:lnTo>
                  <a:pt x="123825" y="0"/>
                </a:lnTo>
                <a:lnTo>
                  <a:pt x="123825" y="756588"/>
                </a:lnTo>
                <a:lnTo>
                  <a:pt x="1431852" y="0"/>
                </a:lnTo>
                <a:lnTo>
                  <a:pt x="1679159" y="0"/>
                </a:lnTo>
                <a:lnTo>
                  <a:pt x="92869" y="917560"/>
                </a:lnTo>
                <a:cubicBezTo>
                  <a:pt x="83458" y="922999"/>
                  <a:pt x="72780" y="925857"/>
                  <a:pt x="61913" y="925847"/>
                </a:cubicBezTo>
                <a:cubicBezTo>
                  <a:pt x="27719" y="925847"/>
                  <a:pt x="0" y="898129"/>
                  <a:pt x="0" y="863935"/>
                </a:cubicBezTo>
                <a:close/>
              </a:path>
            </a:pathLst>
          </a:custGeom>
          <a:solidFill>
            <a:schemeClr val="accent6"/>
          </a:solidFill>
          <a:ln w="9525" cap="flat">
            <a:noFill/>
            <a:prstDash val="solid"/>
            <a:miter/>
          </a:ln>
        </p:spPr>
        <p:txBody>
          <a:bodyPr wrap="square" rtlCol="0" anchor="ctr">
            <a:noAutofit/>
          </a:bodyPr>
          <a:lstStyle/>
          <a:p>
            <a:endParaRPr lang="en-US" dirty="0"/>
          </a:p>
        </p:txBody>
      </p:sp>
      <p:sp>
        <p:nvSpPr>
          <p:cNvPr id="78" name="Oval 77">
            <a:extLst>
              <a:ext uri="{FF2B5EF4-FFF2-40B4-BE49-F238E27FC236}">
                <a16:creationId xmlns:a16="http://schemas.microsoft.com/office/drawing/2014/main" id="{21BA6915-E6D0-4619-9A50-B788D0048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0349" y="400837"/>
            <a:ext cx="357006" cy="357006"/>
          </a:xfrm>
          <a:prstGeom prst="ellipse">
            <a:avLst/>
          </a:prstGeom>
          <a:no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circles with black background&#10;&#10;Description automatically generated">
            <a:extLst>
              <a:ext uri="{FF2B5EF4-FFF2-40B4-BE49-F238E27FC236}">
                <a16:creationId xmlns:a16="http://schemas.microsoft.com/office/drawing/2014/main" id="{13DB23BB-09CE-D6CB-A8EF-0A8248973AA6}"/>
              </a:ext>
            </a:extLst>
          </p:cNvPr>
          <p:cNvPicPr>
            <a:picLocks noChangeAspect="1"/>
          </p:cNvPicPr>
          <p:nvPr/>
        </p:nvPicPr>
        <p:blipFill>
          <a:blip r:embed="rId3"/>
          <a:stretch>
            <a:fillRect/>
          </a:stretch>
        </p:blipFill>
        <p:spPr>
          <a:xfrm>
            <a:off x="6764757" y="1392878"/>
            <a:ext cx="2422598" cy="1768496"/>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pic>
        <p:nvPicPr>
          <p:cNvPr id="16" name="Graphic 15">
            <a:extLst>
              <a:ext uri="{FF2B5EF4-FFF2-40B4-BE49-F238E27FC236}">
                <a16:creationId xmlns:a16="http://schemas.microsoft.com/office/drawing/2014/main" id="{409FAEF2-C0E4-A207-97C6-AF4B56DB76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9611" y="239386"/>
            <a:ext cx="2422598" cy="2422598"/>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0" name="Picture 9" descr="A hexagon shaped logo with white letters&#10;&#10;Description automatically generated">
            <a:extLst>
              <a:ext uri="{FF2B5EF4-FFF2-40B4-BE49-F238E27FC236}">
                <a16:creationId xmlns:a16="http://schemas.microsoft.com/office/drawing/2014/main" id="{F42258F2-5BA0-3BA1-AD1C-FD765BB8E3CE}"/>
              </a:ext>
            </a:extLst>
          </p:cNvPr>
          <p:cNvPicPr>
            <a:picLocks noChangeAspect="1"/>
          </p:cNvPicPr>
          <p:nvPr/>
        </p:nvPicPr>
        <p:blipFill>
          <a:blip r:embed="rId6"/>
          <a:stretch>
            <a:fillRect/>
          </a:stretch>
        </p:blipFill>
        <p:spPr>
          <a:xfrm>
            <a:off x="6764757" y="3805627"/>
            <a:ext cx="2422598" cy="2422598"/>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4" name="Picture 13" descr="A blue and green container with a white wheel&#10;&#10;Description automatically generated">
            <a:extLst>
              <a:ext uri="{FF2B5EF4-FFF2-40B4-BE49-F238E27FC236}">
                <a16:creationId xmlns:a16="http://schemas.microsoft.com/office/drawing/2014/main" id="{704D8E77-614E-6B95-EA67-E7C1BE4C4173}"/>
              </a:ext>
            </a:extLst>
          </p:cNvPr>
          <p:cNvPicPr>
            <a:picLocks noChangeAspect="1"/>
          </p:cNvPicPr>
          <p:nvPr/>
        </p:nvPicPr>
        <p:blipFill>
          <a:blip r:embed="rId7"/>
          <a:stretch>
            <a:fillRect/>
          </a:stretch>
        </p:blipFill>
        <p:spPr>
          <a:xfrm>
            <a:off x="9609611" y="3501344"/>
            <a:ext cx="2422598" cy="1459614"/>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2757703" y="6356350"/>
            <a:ext cx="4007053" cy="365125"/>
          </a:xfrm>
        </p:spPr>
        <p:txBody>
          <a:bodyPr vert="horz" lIns="91440" tIns="45720" rIns="91440" bIns="45720" rtlCol="0" anchor="ctr">
            <a:normAutofit/>
          </a:bodyPr>
          <a:lstStyle/>
          <a:p>
            <a:pPr algn="r" rtl="0">
              <a:lnSpc>
                <a:spcPct val="90000"/>
              </a:lnSpc>
              <a:spcAft>
                <a:spcPts val="600"/>
              </a:spcAft>
            </a:pPr>
            <a:r>
              <a:rPr lang="en-US" kern="1200" dirty="0">
                <a:solidFill>
                  <a:schemeClr val="tx1">
                    <a:tint val="75000"/>
                  </a:schemeClr>
                </a:solidFill>
                <a:latin typeface="+mn-lt"/>
                <a:ea typeface="+mn-ea"/>
                <a:cs typeface="+mn-cs"/>
              </a:rPr>
              <a:t>Restricted | © Siemens 2024 | Sankalp Bhardwaj | T-SSP-ASI | 2024-06-21</a:t>
            </a:r>
          </a:p>
        </p:txBody>
      </p:sp>
      <p:sp>
        <p:nvSpPr>
          <p:cNvPr id="80" name="Freeform: Shape 79">
            <a:extLst>
              <a:ext uri="{FF2B5EF4-FFF2-40B4-BE49-F238E27FC236}">
                <a16:creationId xmlns:a16="http://schemas.microsoft.com/office/drawing/2014/main" id="{4DDF45CC-3E53-4361-852F-16750ABA7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2303"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025B8C08-2FE2-4EE7-8826-38541619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9975314" y="5853103"/>
            <a:ext cx="1761765" cy="1112151"/>
          </a:xfrm>
          <a:custGeom>
            <a:avLst/>
            <a:gdLst>
              <a:gd name="connsiteX0" fmla="*/ 1585229 w 1761765"/>
              <a:gd name="connsiteY0" fmla="*/ 764759 h 1112151"/>
              <a:gd name="connsiteX1" fmla="*/ 1623024 w 1761765"/>
              <a:gd name="connsiteY1" fmla="*/ 792810 h 1112151"/>
              <a:gd name="connsiteX2" fmla="*/ 1711735 w 1761765"/>
              <a:gd name="connsiteY2" fmla="*/ 970132 h 1112151"/>
              <a:gd name="connsiteX3" fmla="*/ 1761765 w 1761765"/>
              <a:gd name="connsiteY3" fmla="*/ 1112151 h 1112151"/>
              <a:gd name="connsiteX4" fmla="*/ 1621544 w 1761765"/>
              <a:gd name="connsiteY4" fmla="*/ 1095575 h 1112151"/>
              <a:gd name="connsiteX5" fmla="*/ 1594821 w 1761765"/>
              <a:gd name="connsiteY5" fmla="*/ 1019711 h 1112151"/>
              <a:gd name="connsiteX6" fmla="*/ 1513200 w 1761765"/>
              <a:gd name="connsiteY6" fmla="*/ 856627 h 1112151"/>
              <a:gd name="connsiteX7" fmla="*/ 1538499 w 1761765"/>
              <a:gd name="connsiteY7" fmla="*/ 770415 h 1112151"/>
              <a:gd name="connsiteX8" fmla="*/ 1585229 w 1761765"/>
              <a:gd name="connsiteY8" fmla="*/ 764759 h 1112151"/>
              <a:gd name="connsiteX9" fmla="*/ 933455 w 1761765"/>
              <a:gd name="connsiteY9" fmla="*/ 161308 h 1112151"/>
              <a:gd name="connsiteX10" fmla="*/ 957797 w 1761765"/>
              <a:gd name="connsiteY10" fmla="*/ 167970 h 1112151"/>
              <a:gd name="connsiteX11" fmla="*/ 1286982 w 1761765"/>
              <a:gd name="connsiteY11" fmla="*/ 387616 h 1112151"/>
              <a:gd name="connsiteX12" fmla="*/ 1293725 w 1761765"/>
              <a:gd name="connsiteY12" fmla="*/ 477075 h 1112151"/>
              <a:gd name="connsiteX13" fmla="*/ 1245453 w 1761765"/>
              <a:gd name="connsiteY13" fmla="*/ 499154 h 1112151"/>
              <a:gd name="connsiteX14" fmla="*/ 1245167 w 1761765"/>
              <a:gd name="connsiteY14" fmla="*/ 499154 h 1112151"/>
              <a:gd name="connsiteX15" fmla="*/ 1203638 w 1761765"/>
              <a:gd name="connsiteY15" fmla="*/ 484104 h 1112151"/>
              <a:gd name="connsiteX16" fmla="*/ 900647 w 1761765"/>
              <a:gd name="connsiteY16" fmla="*/ 281508 h 1112151"/>
              <a:gd name="connsiteX17" fmla="*/ 872454 w 1761765"/>
              <a:gd name="connsiteY17" fmla="*/ 196164 h 1112151"/>
              <a:gd name="connsiteX18" fmla="*/ 933455 w 1761765"/>
              <a:gd name="connsiteY18" fmla="*/ 161308 h 1112151"/>
              <a:gd name="connsiteX19" fmla="*/ 454020 w 1761765"/>
              <a:gd name="connsiteY19" fmla="*/ 13474 h 1112151"/>
              <a:gd name="connsiteX20" fmla="*/ 477919 w 1761765"/>
              <a:gd name="connsiteY20" fmla="*/ 21437 h 1112151"/>
              <a:gd name="connsiteX21" fmla="*/ 509236 w 1761765"/>
              <a:gd name="connsiteY21" fmla="*/ 84182 h 1112151"/>
              <a:gd name="connsiteX22" fmla="*/ 445829 w 1761765"/>
              <a:gd name="connsiteY22" fmla="*/ 139871 h 1112151"/>
              <a:gd name="connsiteX23" fmla="*/ 437447 w 1761765"/>
              <a:gd name="connsiteY23" fmla="*/ 139395 h 1112151"/>
              <a:gd name="connsiteX24" fmla="*/ 73211 w 1761765"/>
              <a:gd name="connsiteY24" fmla="*/ 137204 h 1112151"/>
              <a:gd name="connsiteX25" fmla="*/ 749 w 1761765"/>
              <a:gd name="connsiteY25" fmla="*/ 84082 h 1112151"/>
              <a:gd name="connsiteX26" fmla="*/ 53871 w 1761765"/>
              <a:gd name="connsiteY26" fmla="*/ 11621 h 1112151"/>
              <a:gd name="connsiteX27" fmla="*/ 58352 w 1761765"/>
              <a:gd name="connsiteY27" fmla="*/ 11093 h 1112151"/>
              <a:gd name="connsiteX28" fmla="*/ 454020 w 1761765"/>
              <a:gd name="connsiteY28" fmla="*/ 13474 h 11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1765" h="1112151">
                <a:moveTo>
                  <a:pt x="1585229" y="764759"/>
                </a:moveTo>
                <a:cubicBezTo>
                  <a:pt x="1600438" y="768789"/>
                  <a:pt x="1614156" y="778436"/>
                  <a:pt x="1623024" y="792810"/>
                </a:cubicBezTo>
                <a:cubicBezTo>
                  <a:pt x="1656300" y="850065"/>
                  <a:pt x="1685920" y="909291"/>
                  <a:pt x="1711735" y="970132"/>
                </a:cubicBezTo>
                <a:lnTo>
                  <a:pt x="1761765" y="1112151"/>
                </a:lnTo>
                <a:lnTo>
                  <a:pt x="1621544" y="1095575"/>
                </a:lnTo>
                <a:lnTo>
                  <a:pt x="1594821" y="1019711"/>
                </a:lnTo>
                <a:cubicBezTo>
                  <a:pt x="1571072" y="963752"/>
                  <a:pt x="1543819" y="909282"/>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5"/>
                  <a:pt x="949959"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427142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0" y="532178"/>
            <a:ext cx="12192000" cy="1090513"/>
          </a:xfrm>
        </p:spPr>
        <p:txBody>
          <a:bodyPr vert="horz" lIns="91440" tIns="45720" rIns="91440" bIns="45720" rtlCol="0" anchor="b">
            <a:normAutofit/>
          </a:bodyPr>
          <a:lstStyle/>
          <a:p>
            <a:pPr algn="ctr">
              <a:lnSpc>
                <a:spcPct val="90000"/>
              </a:lnSpc>
            </a:pPr>
            <a:r>
              <a:rPr lang="en-US" sz="6000" kern="1200" noProof="0" dirty="0" err="1">
                <a:solidFill>
                  <a:srgbClr val="FFFFFF"/>
                </a:solidFill>
                <a:latin typeface="+mj-lt"/>
                <a:ea typeface="+mj-ea"/>
                <a:cs typeface="+mj-cs"/>
              </a:rPr>
              <a:t>KubeVirt</a:t>
            </a:r>
            <a:r>
              <a:rPr lang="en-US" sz="6000" kern="1200" noProof="0" dirty="0">
                <a:solidFill>
                  <a:srgbClr val="FFFFFF"/>
                </a:solidFill>
                <a:latin typeface="+mj-lt"/>
                <a:ea typeface="+mj-ea"/>
                <a:cs typeface="+mj-cs"/>
              </a:rPr>
              <a:t> Architecture</a:t>
            </a:r>
          </a:p>
        </p:txBody>
      </p:sp>
      <p:sp>
        <p:nvSpPr>
          <p:cNvPr id="41" name="Freeform: Shape 4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diagram of a diagram&#10;&#10;Description automatically generated">
            <a:extLst>
              <a:ext uri="{FF2B5EF4-FFF2-40B4-BE49-F238E27FC236}">
                <a16:creationId xmlns:a16="http://schemas.microsoft.com/office/drawing/2014/main" id="{F0482F30-B092-2D22-56E0-2C70456ACCE8}"/>
              </a:ext>
            </a:extLst>
          </p:cNvPr>
          <p:cNvPicPr>
            <a:picLocks noChangeAspect="1"/>
          </p:cNvPicPr>
          <p:nvPr/>
        </p:nvPicPr>
        <p:blipFill>
          <a:blip r:embed="rId2"/>
          <a:stretch>
            <a:fillRect/>
          </a:stretch>
        </p:blipFill>
        <p:spPr>
          <a:xfrm>
            <a:off x="2396690" y="1718202"/>
            <a:ext cx="7910081" cy="460762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45" name="Freeform: Shape 4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2626822" y="6356350"/>
            <a:ext cx="3464512" cy="365125"/>
          </a:xfrm>
        </p:spPr>
        <p:txBody>
          <a:bodyPr vert="horz" lIns="91440" tIns="45720" rIns="91440" bIns="45720" rtlCol="0" anchor="ctr">
            <a:normAutofit/>
          </a:bodyPr>
          <a:lstStyle/>
          <a:p>
            <a:pPr algn="r" rtl="0">
              <a:lnSpc>
                <a:spcPct val="90000"/>
              </a:lnSpc>
              <a:spcAft>
                <a:spcPts val="600"/>
              </a:spcAft>
            </a:pPr>
            <a:r>
              <a:rPr lang="en-US" kern="1200" dirty="0">
                <a:solidFill>
                  <a:schemeClr val="tx1">
                    <a:tint val="75000"/>
                  </a:schemeClr>
                </a:solidFill>
                <a:latin typeface="+mn-lt"/>
                <a:ea typeface="+mn-ea"/>
                <a:cs typeface="+mn-cs"/>
              </a:rPr>
              <a:t>Restricted | © Siemens 2024 | Sankalp Bhardwaj | T-SSP-ASI | 2024-06-21</a:t>
            </a:r>
          </a:p>
        </p:txBody>
      </p:sp>
      <p:sp>
        <p:nvSpPr>
          <p:cNvPr id="47" name="Freeform: Shape 4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159355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18969DA-E869-40AF-94FC-E40F96D7D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862124" y="1472609"/>
            <a:ext cx="4735918" cy="2135692"/>
          </a:xfrm>
        </p:spPr>
        <p:txBody>
          <a:bodyPr vert="horz" lIns="91440" tIns="45720" rIns="91440" bIns="45720" rtlCol="0" anchor="b">
            <a:normAutofit/>
          </a:bodyPr>
          <a:lstStyle/>
          <a:p>
            <a:pPr algn="ctr">
              <a:lnSpc>
                <a:spcPct val="90000"/>
              </a:lnSpc>
            </a:pPr>
            <a:r>
              <a:rPr lang="en-US" sz="4400" kern="1200" noProof="0">
                <a:solidFill>
                  <a:schemeClr val="tx1"/>
                </a:solidFill>
                <a:latin typeface="+mj-lt"/>
                <a:ea typeface="+mj-ea"/>
                <a:cs typeface="+mj-cs"/>
              </a:rPr>
              <a:t>Cloud-Init Scripts</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1124888" y="3884706"/>
            <a:ext cx="4210390" cy="1011588"/>
          </a:xfrm>
        </p:spPr>
        <p:txBody>
          <a:bodyPr vert="horz" lIns="91440" tIns="45720" rIns="91440" bIns="45720" rtlCol="0">
            <a:normAutofit/>
          </a:bodyPr>
          <a:lstStyle/>
          <a:p>
            <a:pPr lvl="1" algn="ctr">
              <a:lnSpc>
                <a:spcPct val="90000"/>
              </a:lnSpc>
              <a:spcBef>
                <a:spcPts val="1000"/>
              </a:spcBef>
            </a:pPr>
            <a:r>
              <a:rPr lang="en-US" sz="1300" kern="1200" noProof="0">
                <a:solidFill>
                  <a:schemeClr val="tx1"/>
                </a:solidFill>
                <a:latin typeface="+mn-lt"/>
                <a:ea typeface="+mn-ea"/>
                <a:cs typeface="+mn-cs"/>
              </a:rPr>
              <a:t>Cloud-init is the industry standard multi-distribution method for cross-platform cloud instance initialisation. It is supported across all major public cloud providers, provisioning systems for private cloud infrastructure, and bare-metal installations.</a:t>
            </a:r>
          </a:p>
        </p:txBody>
      </p:sp>
      <p:sp>
        <p:nvSpPr>
          <p:cNvPr id="63" name="Freeform: Shape 62">
            <a:extLst>
              <a:ext uri="{FF2B5EF4-FFF2-40B4-BE49-F238E27FC236}">
                <a16:creationId xmlns:a16="http://schemas.microsoft.com/office/drawing/2014/main" id="{0776B1EE-A7D1-46A3-81E9-19E58E41D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8" y="1"/>
            <a:ext cx="7602071" cy="484093"/>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63">
            <a:extLst>
              <a:ext uri="{FF2B5EF4-FFF2-40B4-BE49-F238E27FC236}">
                <a16:creationId xmlns:a16="http://schemas.microsoft.com/office/drawing/2014/main" id="{A0A40C28-B748-4B4A-BF04-30E783CE7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04329"/>
            <a:ext cx="10680562" cy="1353672"/>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EC863F36-0F48-41B7-9BE9-293E1494F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578738"/>
            <a:ext cx="5647427" cy="50686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Rectangle 6">
            <a:extLst>
              <a:ext uri="{FF2B5EF4-FFF2-40B4-BE49-F238E27FC236}">
                <a16:creationId xmlns:a16="http://schemas.microsoft.com/office/drawing/2014/main" id="{A133C5F2-62E8-4CED-A258-6C8C07DC7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5159" y="255475"/>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894B849A-3F24-CCE1-405C-6A508720F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7733" y="885645"/>
            <a:ext cx="4440047" cy="4440047"/>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3882043" y="6356350"/>
            <a:ext cx="4455621" cy="365125"/>
          </a:xfrm>
        </p:spPr>
        <p:txBody>
          <a:bodyPr vert="horz" lIns="91440" tIns="45720" rIns="91440" bIns="45720" rtlCol="0" anchor="ctr">
            <a:normAutofit/>
          </a:bodyPr>
          <a:lstStyle/>
          <a:p>
            <a:pPr algn="r" rtl="0">
              <a:lnSpc>
                <a:spcPct val="90000"/>
              </a:lnSpc>
              <a:spcAft>
                <a:spcPts val="600"/>
              </a:spcAft>
            </a:pPr>
            <a:r>
              <a:rPr lang="en-US" sz="1000" kern="1200" dirty="0">
                <a:solidFill>
                  <a:schemeClr val="tx1">
                    <a:tint val="75000"/>
                  </a:schemeClr>
                </a:solidFill>
                <a:latin typeface="+mn-lt"/>
                <a:ea typeface="+mn-ea"/>
                <a:cs typeface="+mn-cs"/>
              </a:rPr>
              <a:t>Restricted | © Siemens 2024 | Sankalp Bhardwaj | T-SSP-ASI | 2024-06-21</a:t>
            </a:r>
          </a:p>
        </p:txBody>
      </p:sp>
    </p:spTree>
    <p:extLst>
      <p:ext uri="{BB962C8B-B14F-4D97-AF65-F5344CB8AC3E}">
        <p14:creationId xmlns:p14="http://schemas.microsoft.com/office/powerpoint/2010/main" val="1597044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lnSpc>
                <a:spcPct val="90000"/>
              </a:lnSpc>
            </a:pPr>
            <a:r>
              <a:rPr lang="en-US" sz="6600" kern="1200" noProof="0">
                <a:solidFill>
                  <a:schemeClr val="tx1"/>
                </a:solidFill>
                <a:latin typeface="+mj-lt"/>
                <a:ea typeface="+mj-ea"/>
                <a:cs typeface="+mj-cs"/>
              </a:rPr>
              <a:t>Kiali Dashboard</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640080" y="4631161"/>
            <a:ext cx="6692827" cy="1569486"/>
          </a:xfrm>
        </p:spPr>
        <p:txBody>
          <a:bodyPr vert="horz" lIns="91440" tIns="45720" rIns="91440" bIns="45720" rtlCol="0">
            <a:normAutofit/>
          </a:bodyPr>
          <a:lstStyle/>
          <a:p>
            <a:pPr lvl="1">
              <a:lnSpc>
                <a:spcPct val="90000"/>
              </a:lnSpc>
              <a:spcBef>
                <a:spcPts val="1000"/>
              </a:spcBef>
            </a:pPr>
            <a:r>
              <a:rPr lang="en-US" sz="2000" kern="1200" noProof="0" dirty="0" err="1">
                <a:solidFill>
                  <a:schemeClr val="tx1"/>
                </a:solidFill>
                <a:latin typeface="+mn-lt"/>
                <a:ea typeface="+mn-ea"/>
                <a:cs typeface="+mn-cs"/>
              </a:rPr>
              <a:t>Kiali</a:t>
            </a:r>
            <a:r>
              <a:rPr lang="en-US" sz="2000" kern="1200" noProof="0" dirty="0">
                <a:solidFill>
                  <a:schemeClr val="tx1"/>
                </a:solidFill>
                <a:latin typeface="+mn-lt"/>
                <a:ea typeface="+mn-ea"/>
                <a:cs typeface="+mn-cs"/>
              </a:rPr>
              <a:t> is an observability console for Istio with service mesh configuration and validation capabilities. It helps you understand the structure and health of your service mesh by monitoring traffic flow to infer the topology and report errors.</a:t>
            </a:r>
          </a:p>
        </p:txBody>
      </p:sp>
      <p:sp>
        <p:nvSpPr>
          <p:cNvPr id="4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circles with black background&#10;&#10;Description automatically generated">
            <a:extLst>
              <a:ext uri="{FF2B5EF4-FFF2-40B4-BE49-F238E27FC236}">
                <a16:creationId xmlns:a16="http://schemas.microsoft.com/office/drawing/2014/main" id="{C03B797A-AA9F-2C9E-27AC-392181D3ECC4}"/>
              </a:ext>
            </a:extLst>
          </p:cNvPr>
          <p:cNvPicPr>
            <a:picLocks noChangeAspect="1"/>
          </p:cNvPicPr>
          <p:nvPr/>
        </p:nvPicPr>
        <p:blipFill>
          <a:blip r:embed="rId3"/>
          <a:stretch>
            <a:fillRect/>
          </a:stretch>
        </p:blipFill>
        <p:spPr>
          <a:xfrm>
            <a:off x="7781544" y="1818874"/>
            <a:ext cx="4087368" cy="298377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3790605" y="6356350"/>
            <a:ext cx="4613562" cy="365125"/>
          </a:xfrm>
        </p:spPr>
        <p:txBody>
          <a:bodyPr vert="horz" lIns="91440" tIns="45720" rIns="91440" bIns="45720" rtlCol="0" anchor="ctr">
            <a:normAutofit/>
          </a:bodyPr>
          <a:lstStyle/>
          <a:p>
            <a:pPr algn="r" rtl="0">
              <a:lnSpc>
                <a:spcPct val="90000"/>
              </a:lnSpc>
              <a:spcAft>
                <a:spcPts val="600"/>
              </a:spcAft>
            </a:pPr>
            <a:r>
              <a:rPr lang="en-US" sz="1000" kern="1200" dirty="0">
                <a:solidFill>
                  <a:schemeClr val="tx1">
                    <a:tint val="75000"/>
                  </a:schemeClr>
                </a:solidFill>
                <a:latin typeface="+mn-lt"/>
                <a:ea typeface="+mn-ea"/>
                <a:cs typeface="+mn-cs"/>
              </a:rPr>
              <a:t>Restricted | © Siemens 2024 | Sankalp Bhardwaj | T-SSP-ASI | 2024-06-21</a:t>
            </a:r>
          </a:p>
        </p:txBody>
      </p:sp>
    </p:spTree>
    <p:extLst>
      <p:ext uri="{BB962C8B-B14F-4D97-AF65-F5344CB8AC3E}">
        <p14:creationId xmlns:p14="http://schemas.microsoft.com/office/powerpoint/2010/main" val="377470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76" name="Group 75">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77" name="Freeform: Shape 76">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804672" y="2053641"/>
            <a:ext cx="3669161" cy="2760098"/>
          </a:xfrm>
        </p:spPr>
        <p:txBody>
          <a:bodyPr vert="horz" lIns="91440" tIns="45720" rIns="91440" bIns="45720" rtlCol="0" anchor="ctr">
            <a:normAutofit/>
          </a:bodyPr>
          <a:lstStyle/>
          <a:p>
            <a:pPr>
              <a:lnSpc>
                <a:spcPct val="90000"/>
              </a:lnSpc>
            </a:pPr>
            <a:r>
              <a:rPr lang="en-US" sz="4000" kern="1200" noProof="0" dirty="0">
                <a:solidFill>
                  <a:schemeClr val="tx2"/>
                </a:solidFill>
                <a:latin typeface="+mj-lt"/>
                <a:ea typeface="+mj-ea"/>
                <a:cs typeface="+mj-cs"/>
              </a:rPr>
              <a:t>Challenges Faced</a:t>
            </a:r>
          </a:p>
        </p:txBody>
      </p:sp>
      <p:sp>
        <p:nvSpPr>
          <p:cNvPr id="5" name="Subtitle 4">
            <a:extLst>
              <a:ext uri="{FF2B5EF4-FFF2-40B4-BE49-F238E27FC236}">
                <a16:creationId xmlns:a16="http://schemas.microsoft.com/office/drawing/2014/main" id="{10DA9CE2-7CE2-4A65-9F27-D416B0651014}"/>
              </a:ext>
            </a:extLst>
          </p:cNvPr>
          <p:cNvSpPr>
            <a:spLocks noGrp="1"/>
          </p:cNvSpPr>
          <p:nvPr>
            <p:ph type="subTitle" idx="1"/>
          </p:nvPr>
        </p:nvSpPr>
        <p:spPr>
          <a:xfrm>
            <a:off x="5638771" y="989191"/>
            <a:ext cx="6536284" cy="5230634"/>
          </a:xfrm>
          <a:noFill/>
          <a:ln>
            <a:noFill/>
          </a:ln>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800" b="1" dirty="0">
                <a:solidFill>
                  <a:schemeClr val="tx2"/>
                </a:solidFill>
              </a:rPr>
              <a:t>Technology Choices:</a:t>
            </a:r>
          </a:p>
          <a:p>
            <a:pPr lvl="1" indent="-228600">
              <a:lnSpc>
                <a:spcPct val="90000"/>
              </a:lnSpc>
              <a:buFont typeface="Arial" panose="020B0604020202020204" pitchFamily="34" charset="0"/>
              <a:buChar char="•"/>
            </a:pPr>
            <a:r>
              <a:rPr lang="en-US" sz="1800" dirty="0">
                <a:solidFill>
                  <a:schemeClr val="tx2"/>
                </a:solidFill>
              </a:rPr>
              <a:t>Multiple options (e.g., CNIs) lead to decision paralysis.</a:t>
            </a:r>
          </a:p>
          <a:p>
            <a:pPr lvl="1" indent="-228600">
              <a:lnSpc>
                <a:spcPct val="90000"/>
              </a:lnSpc>
              <a:buFont typeface="Arial" panose="020B0604020202020204" pitchFamily="34" charset="0"/>
              <a:buChar char="•"/>
            </a:pPr>
            <a:r>
              <a:rPr lang="en-US" sz="1800" dirty="0">
                <a:solidFill>
                  <a:schemeClr val="tx2"/>
                </a:solidFill>
              </a:rPr>
              <a:t>Difficulty in standardizing and maintaining consistency.</a:t>
            </a:r>
          </a:p>
          <a:p>
            <a:pPr indent="-228600">
              <a:lnSpc>
                <a:spcPct val="90000"/>
              </a:lnSpc>
              <a:buFont typeface="Arial" panose="020B0604020202020204" pitchFamily="34" charset="0"/>
              <a:buChar char="•"/>
            </a:pPr>
            <a:r>
              <a:rPr lang="en-US" sz="1800" b="1" dirty="0">
                <a:solidFill>
                  <a:schemeClr val="tx2"/>
                </a:solidFill>
              </a:rPr>
              <a:t>VM Image Compatibility:</a:t>
            </a:r>
          </a:p>
          <a:p>
            <a:pPr lvl="1" indent="-228600">
              <a:lnSpc>
                <a:spcPct val="90000"/>
              </a:lnSpc>
              <a:buFont typeface="Arial" panose="020B0604020202020204" pitchFamily="34" charset="0"/>
              <a:buChar char="•"/>
            </a:pPr>
            <a:r>
              <a:rPr lang="en-US" sz="1800" dirty="0">
                <a:solidFill>
                  <a:schemeClr val="tx2"/>
                </a:solidFill>
              </a:rPr>
              <a:t>Incorrect ISO selection caused network issues (no internet).</a:t>
            </a:r>
          </a:p>
          <a:p>
            <a:pPr lvl="1" indent="-228600">
              <a:lnSpc>
                <a:spcPct val="90000"/>
              </a:lnSpc>
              <a:buFont typeface="Arial" panose="020B0604020202020204" pitchFamily="34" charset="0"/>
              <a:buChar char="•"/>
            </a:pPr>
            <a:r>
              <a:rPr lang="en-US" sz="1800" dirty="0">
                <a:solidFill>
                  <a:schemeClr val="tx2"/>
                </a:solidFill>
              </a:rPr>
              <a:t>Switched to ubuntu-cloud images for stability.</a:t>
            </a:r>
          </a:p>
          <a:p>
            <a:pPr indent="-228600">
              <a:lnSpc>
                <a:spcPct val="90000"/>
              </a:lnSpc>
              <a:buFont typeface="Arial" panose="020B0604020202020204" pitchFamily="34" charset="0"/>
              <a:buChar char="•"/>
            </a:pPr>
            <a:r>
              <a:rPr lang="en-US" sz="1800" b="1" dirty="0">
                <a:solidFill>
                  <a:schemeClr val="tx2"/>
                </a:solidFill>
              </a:rPr>
              <a:t>Debugging Complexity:</a:t>
            </a:r>
          </a:p>
          <a:p>
            <a:pPr lvl="1" indent="-228600">
              <a:lnSpc>
                <a:spcPct val="90000"/>
              </a:lnSpc>
              <a:buFont typeface="Arial" panose="020B0604020202020204" pitchFamily="34" charset="0"/>
              <a:buChar char="•"/>
            </a:pPr>
            <a:r>
              <a:rPr lang="en-US" sz="1800" dirty="0">
                <a:solidFill>
                  <a:schemeClr val="tx2"/>
                </a:solidFill>
              </a:rPr>
              <a:t>Handling large logs poses challenges in troubleshooting.</a:t>
            </a:r>
          </a:p>
          <a:p>
            <a:pPr indent="-228600">
              <a:lnSpc>
                <a:spcPct val="90000"/>
              </a:lnSpc>
              <a:buFont typeface="Arial" panose="020B0604020202020204" pitchFamily="34" charset="0"/>
              <a:buChar char="•"/>
            </a:pPr>
            <a:r>
              <a:rPr lang="en-US" sz="1800" b="1" dirty="0">
                <a:solidFill>
                  <a:schemeClr val="tx2"/>
                </a:solidFill>
              </a:rPr>
              <a:t>Kubernetes Learning Curve:</a:t>
            </a:r>
          </a:p>
          <a:p>
            <a:pPr lvl="1" indent="-228600">
              <a:lnSpc>
                <a:spcPct val="90000"/>
              </a:lnSpc>
              <a:buFont typeface="Arial" panose="020B0604020202020204" pitchFamily="34" charset="0"/>
              <a:buChar char="•"/>
            </a:pPr>
            <a:r>
              <a:rPr lang="en-US" sz="1800" dirty="0">
                <a:solidFill>
                  <a:schemeClr val="tx2"/>
                </a:solidFill>
              </a:rPr>
              <a:t>Steep learning curve for understanding Kubernetes concepts.</a:t>
            </a:r>
          </a:p>
          <a:p>
            <a:pPr indent="-228600">
              <a:lnSpc>
                <a:spcPct val="90000"/>
              </a:lnSpc>
              <a:buFont typeface="Arial" panose="020B0604020202020204" pitchFamily="34" charset="0"/>
              <a:buChar char="•"/>
            </a:pPr>
            <a:r>
              <a:rPr lang="en-US" sz="1800" b="1" dirty="0">
                <a:solidFill>
                  <a:schemeClr val="tx2"/>
                </a:solidFill>
              </a:rPr>
              <a:t>Networking Complexity:</a:t>
            </a:r>
          </a:p>
          <a:p>
            <a:pPr lvl="1" indent="-228600">
              <a:lnSpc>
                <a:spcPct val="90000"/>
              </a:lnSpc>
              <a:buFont typeface="Arial" panose="020B0604020202020204" pitchFamily="34" charset="0"/>
              <a:buChar char="•"/>
            </a:pPr>
            <a:r>
              <a:rPr lang="en-US" sz="1800" dirty="0">
                <a:solidFill>
                  <a:schemeClr val="tx2"/>
                </a:solidFill>
              </a:rPr>
              <a:t>Kubernetes networking is intricate and requires deep understanding.</a:t>
            </a:r>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3773978" y="6356350"/>
            <a:ext cx="4663440" cy="365125"/>
          </a:xfrm>
        </p:spPr>
        <p:txBody>
          <a:bodyPr vert="horz" lIns="91440" tIns="45720" rIns="91440" bIns="45720" rtlCol="0" anchor="ctr">
            <a:normAutofit/>
          </a:bodyPr>
          <a:lstStyle/>
          <a:p>
            <a:pPr algn="r" rtl="0">
              <a:lnSpc>
                <a:spcPct val="90000"/>
              </a:lnSpc>
              <a:spcAft>
                <a:spcPts val="600"/>
              </a:spcAft>
            </a:pPr>
            <a:r>
              <a:rPr lang="en-US" sz="1000" kern="1200" dirty="0">
                <a:solidFill>
                  <a:schemeClr val="tx1">
                    <a:tint val="75000"/>
                  </a:schemeClr>
                </a:solidFill>
                <a:latin typeface="+mn-lt"/>
                <a:ea typeface="+mn-ea"/>
                <a:cs typeface="+mn-cs"/>
              </a:rPr>
              <a:t>Restricted | © Siemens 2024 | Sankalp Bhardwaj | T-SSP-ASI | 2024-06-21</a:t>
            </a:r>
          </a:p>
        </p:txBody>
      </p:sp>
      <p:pic>
        <p:nvPicPr>
          <p:cNvPr id="8" name="Main shape &quot;Combining the real and the digital&quot;" descr="Shape to represent “Transformation” and “Combining the real and digital worlds&quot;">
            <a:extLst>
              <a:ext uri="{FF2B5EF4-FFF2-40B4-BE49-F238E27FC236}">
                <a16:creationId xmlns:a16="http://schemas.microsoft.com/office/drawing/2014/main" id="{8BEC518D-DA92-4036-91E3-FEF683E42929}"/>
              </a:ext>
            </a:extLst>
          </p:cNvPr>
          <p:cNvPicPr>
            <a:picLocks noChangeAspect="1"/>
          </p:cNvPicPr>
          <p:nvPr/>
        </p:nvPicPr>
        <p:blipFill rotWithShape="1">
          <a:blip r:embed="rId2"/>
          <a:srcRect l="-2" r="10" b="232"/>
          <a:stretch/>
        </p:blipFill>
        <p:spPr bwMode="ltGray">
          <a:xfrm>
            <a:off x="10230484" y="468000"/>
            <a:ext cx="1584000" cy="783793"/>
          </a:xfrm>
          <a:prstGeom prst="rect">
            <a:avLst/>
          </a:prstGeom>
        </p:spPr>
      </p:pic>
    </p:spTree>
    <p:extLst>
      <p:ext uri="{BB962C8B-B14F-4D97-AF65-F5344CB8AC3E}">
        <p14:creationId xmlns:p14="http://schemas.microsoft.com/office/powerpoint/2010/main" val="353492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1137034" y="609600"/>
            <a:ext cx="6478417" cy="1322887"/>
          </a:xfrm>
        </p:spPr>
        <p:txBody>
          <a:bodyPr vert="horz" lIns="91440" tIns="45720" rIns="91440" bIns="45720" rtlCol="0" anchor="ctr">
            <a:normAutofit/>
          </a:bodyPr>
          <a:lstStyle/>
          <a:p>
            <a:pPr>
              <a:lnSpc>
                <a:spcPct val="90000"/>
              </a:lnSpc>
            </a:pPr>
            <a:r>
              <a:rPr lang="en-US" sz="4400" kern="1200" noProof="0" dirty="0">
                <a:solidFill>
                  <a:schemeClr val="tx1"/>
                </a:solidFill>
                <a:latin typeface="+mj-lt"/>
                <a:ea typeface="+mj-ea"/>
                <a:cs typeface="+mj-cs"/>
              </a:rPr>
              <a:t>Future Improvements</a:t>
            </a:r>
          </a:p>
        </p:txBody>
      </p:sp>
      <p:sp>
        <p:nvSpPr>
          <p:cNvPr id="24" name="Freeform: Shape 23">
            <a:extLst>
              <a:ext uri="{FF2B5EF4-FFF2-40B4-BE49-F238E27FC236}">
                <a16:creationId xmlns:a16="http://schemas.microsoft.com/office/drawing/2014/main" id="{C1657055-16FE-41A2-B207-7880F6DCA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1137034" y="2194102"/>
            <a:ext cx="6859809" cy="3230883"/>
          </a:xfrm>
        </p:spPr>
        <p:txBody>
          <a:bodyPr vert="horz" lIns="91440" tIns="45720" rIns="91440" bIns="45720" rtlCol="0">
            <a:noAutofit/>
          </a:bodyPr>
          <a:lstStyle/>
          <a:p>
            <a:pPr lvl="1" indent="-228600">
              <a:lnSpc>
                <a:spcPct val="90000"/>
              </a:lnSpc>
              <a:buFont typeface="Arial" panose="020B0604020202020204" pitchFamily="34" charset="0"/>
              <a:buChar char="•"/>
            </a:pPr>
            <a:r>
              <a:rPr lang="en-US" sz="2200" b="1" noProof="0" dirty="0"/>
              <a:t>Automation:</a:t>
            </a:r>
            <a:endParaRPr lang="en-US" sz="2200" b="1" dirty="0"/>
          </a:p>
          <a:p>
            <a:pPr lvl="2" indent="-228600">
              <a:lnSpc>
                <a:spcPct val="90000"/>
              </a:lnSpc>
              <a:buFont typeface="Arial" panose="020B0604020202020204" pitchFamily="34" charset="0"/>
              <a:buChar char="•"/>
            </a:pPr>
            <a:r>
              <a:rPr lang="en-US" sz="1800" noProof="0" dirty="0"/>
              <a:t>Automate provisioning processes for efficiency.</a:t>
            </a:r>
          </a:p>
          <a:p>
            <a:pPr lvl="3">
              <a:lnSpc>
                <a:spcPct val="90000"/>
              </a:lnSpc>
            </a:pPr>
            <a:endParaRPr lang="en-US" sz="1800" noProof="0" dirty="0"/>
          </a:p>
          <a:p>
            <a:pPr lvl="1" indent="-228600">
              <a:lnSpc>
                <a:spcPct val="90000"/>
              </a:lnSpc>
              <a:buFont typeface="Arial" panose="020B0604020202020204" pitchFamily="34" charset="0"/>
              <a:buChar char="•"/>
            </a:pPr>
            <a:r>
              <a:rPr lang="en-US" sz="2200" b="1" noProof="0" dirty="0"/>
              <a:t>Network Policies:</a:t>
            </a:r>
          </a:p>
          <a:p>
            <a:pPr lvl="2" indent="-228600">
              <a:lnSpc>
                <a:spcPct val="90000"/>
              </a:lnSpc>
              <a:buFont typeface="Arial" panose="020B0604020202020204" pitchFamily="34" charset="0"/>
              <a:buChar char="•"/>
            </a:pPr>
            <a:r>
              <a:rPr lang="en-US" sz="1800" noProof="0" dirty="0"/>
              <a:t>Implement robust network policies for cluster isolation.</a:t>
            </a:r>
          </a:p>
          <a:p>
            <a:pPr lvl="2">
              <a:lnSpc>
                <a:spcPct val="90000"/>
              </a:lnSpc>
            </a:pPr>
            <a:endParaRPr lang="en-US" sz="1800" noProof="0" dirty="0"/>
          </a:p>
          <a:p>
            <a:pPr lvl="1" indent="-228600">
              <a:lnSpc>
                <a:spcPct val="90000"/>
              </a:lnSpc>
              <a:buFont typeface="Arial" panose="020B0604020202020204" pitchFamily="34" charset="0"/>
              <a:buChar char="•"/>
            </a:pPr>
            <a:r>
              <a:rPr lang="en-US" sz="2200" b="1" noProof="0" dirty="0"/>
              <a:t>Instant Cluster Deployment:</a:t>
            </a:r>
          </a:p>
          <a:p>
            <a:pPr lvl="2" indent="-228600">
              <a:lnSpc>
                <a:spcPct val="90000"/>
              </a:lnSpc>
              <a:buFont typeface="Arial" panose="020B0604020202020204" pitchFamily="34" charset="0"/>
              <a:buChar char="•"/>
            </a:pPr>
            <a:r>
              <a:rPr lang="en-US" sz="1800" noProof="0" dirty="0"/>
              <a:t>Develop VM templates for rapid cluster creation.</a:t>
            </a:r>
          </a:p>
          <a:p>
            <a:pPr lvl="2">
              <a:lnSpc>
                <a:spcPct val="90000"/>
              </a:lnSpc>
            </a:pPr>
            <a:endParaRPr lang="en-US" sz="1800" noProof="0" dirty="0"/>
          </a:p>
          <a:p>
            <a:pPr lvl="1" indent="-228600">
              <a:lnSpc>
                <a:spcPct val="90000"/>
              </a:lnSpc>
              <a:buFont typeface="Arial" panose="020B0604020202020204" pitchFamily="34" charset="0"/>
              <a:buChar char="•"/>
            </a:pPr>
            <a:r>
              <a:rPr lang="en-US" sz="2200" b="1" noProof="0" dirty="0"/>
              <a:t>Security Enhancements:</a:t>
            </a:r>
          </a:p>
          <a:p>
            <a:pPr lvl="2" indent="-228600">
              <a:lnSpc>
                <a:spcPct val="90000"/>
              </a:lnSpc>
              <a:buFont typeface="Arial" panose="020B0604020202020204" pitchFamily="34" charset="0"/>
              <a:buChar char="•"/>
            </a:pPr>
            <a:r>
              <a:rPr lang="en-US" sz="1800" noProof="0" dirty="0"/>
              <a:t>Address and enhance security aspects across the architecture.</a:t>
            </a:r>
          </a:p>
        </p:txBody>
      </p:sp>
      <p:sp>
        <p:nvSpPr>
          <p:cNvPr id="26" name="Freeform: Shape 25">
            <a:extLst>
              <a:ext uri="{FF2B5EF4-FFF2-40B4-BE49-F238E27FC236}">
                <a16:creationId xmlns:a16="http://schemas.microsoft.com/office/drawing/2014/main" id="{F3BD3BB9-3CB5-4253-A27D-6B7904723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Main shape &quot;Xcelerator&quot;" descr="Shape to represent “Siemens Xcelerator”">
            <a:extLst>
              <a:ext uri="{FF2B5EF4-FFF2-40B4-BE49-F238E27FC236}">
                <a16:creationId xmlns:a16="http://schemas.microsoft.com/office/drawing/2014/main" id="{5D33AE14-30FA-489D-8362-4E059A43609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79" r="156" b="79"/>
          <a:stretch/>
        </p:blipFill>
        <p:spPr bwMode="ltGray">
          <a:xfrm>
            <a:off x="8093123" y="1662718"/>
            <a:ext cx="3521122" cy="3521051"/>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3657600" y="6356350"/>
            <a:ext cx="4495800" cy="365125"/>
          </a:xfrm>
        </p:spPr>
        <p:txBody>
          <a:bodyPr vert="horz" lIns="91440" tIns="45720" rIns="91440" bIns="45720" rtlCol="0" anchor="ctr">
            <a:normAutofit/>
          </a:bodyPr>
          <a:lstStyle/>
          <a:p>
            <a:pPr algn="r" rtl="0">
              <a:lnSpc>
                <a:spcPct val="90000"/>
              </a:lnSpc>
              <a:spcAft>
                <a:spcPts val="600"/>
              </a:spcAft>
            </a:pPr>
            <a:r>
              <a:rPr lang="en-US" sz="1000" kern="1200" dirty="0">
                <a:solidFill>
                  <a:schemeClr val="tx1">
                    <a:tint val="75000"/>
                  </a:schemeClr>
                </a:solidFill>
                <a:latin typeface="+mn-lt"/>
                <a:ea typeface="+mn-ea"/>
                <a:cs typeface="+mn-cs"/>
              </a:rPr>
              <a:t>Restricted | © Siemens 2024 | Sankalp Bhardwaj | T-SSP-ASI | 2024-06-21</a:t>
            </a:r>
          </a:p>
        </p:txBody>
      </p:sp>
    </p:spTree>
    <p:extLst>
      <p:ext uri="{BB962C8B-B14F-4D97-AF65-F5344CB8AC3E}">
        <p14:creationId xmlns:p14="http://schemas.microsoft.com/office/powerpoint/2010/main" val="645072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645571"/>
            <a:ext cx="11376788" cy="1231106"/>
          </a:xfrm>
        </p:spPr>
        <p:txBody>
          <a:bodyPr/>
          <a:lstStyle/>
          <a:p>
            <a:r>
              <a:rPr lang="en-US" noProof="0" dirty="0"/>
              <a:t>Thank You</a:t>
            </a:r>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pPr rtl="0">
              <a:lnSpc>
                <a:spcPct val="90000"/>
              </a:lnSpc>
              <a:spcAft>
                <a:spcPts val="600"/>
              </a:spcAft>
            </a:pPr>
            <a:r>
              <a:rPr lang="en-US" sz="900" kern="1200" dirty="0">
                <a:solidFill>
                  <a:schemeClr val="tx1">
                    <a:tint val="75000"/>
                  </a:schemeClr>
                </a:solidFill>
                <a:latin typeface="+mn-lt"/>
                <a:ea typeface="+mn-ea"/>
                <a:cs typeface="+mn-cs"/>
              </a:rPr>
              <a:t>Restricted | © Siemens 2024 | Sankalp Bhardwaj | T-SSP-ASI | 2024-06-21</a:t>
            </a:r>
          </a:p>
        </p:txBody>
      </p:sp>
    </p:spTree>
    <p:extLst>
      <p:ext uri="{BB962C8B-B14F-4D97-AF65-F5344CB8AC3E}">
        <p14:creationId xmlns:p14="http://schemas.microsoft.com/office/powerpoint/2010/main" val="3606376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t>
            </a:r>
            <a:r>
              <a:rPr lang="en-US" b="1" noProof="0" dirty="0"/>
              <a:t>Arial Bold</a:t>
            </a:r>
            <a:r>
              <a:rPr lang="en-US" noProof="0" dirty="0"/>
              <a:t> and Arial Regular, 40 </a:t>
            </a:r>
            <a:r>
              <a:rPr lang="en-US" noProof="0" dirty="0" err="1"/>
              <a:t>pt</a:t>
            </a:r>
            <a:r>
              <a:rPr lang="en-US" noProof="0" dirty="0"/>
              <a:t>, recommended number of lines </a:t>
            </a:r>
            <a:br>
              <a:rPr lang="en-US" noProof="0" dirty="0"/>
            </a:br>
            <a:r>
              <a:rPr lang="en-US" noProof="0" dirty="0"/>
              <a:t>is 4, lorem ipsum dolor quest con</a:t>
            </a:r>
            <a:r>
              <a:rPr lang="fr-FR" noProof="0" dirty="0"/>
              <a:t>, </a:t>
            </a:r>
            <a:r>
              <a:rPr lang="fr-FR" noProof="0" dirty="0" err="1"/>
              <a:t>volut</a:t>
            </a:r>
            <a:r>
              <a:rPr lang="fr-FR" noProof="0" dirty="0"/>
              <a:t> que </a:t>
            </a:r>
            <a:r>
              <a:rPr lang="fr-FR" noProof="0" dirty="0" err="1"/>
              <a:t>damus</a:t>
            </a:r>
            <a:r>
              <a:rPr lang="fr-FR" noProof="0" dirty="0"/>
              <a:t> ex </a:t>
            </a:r>
            <a:r>
              <a:rPr lang="fr-FR" noProof="0" dirty="0" err="1"/>
              <a:t>experum</a:t>
            </a:r>
            <a:r>
              <a:rPr lang="fr-FR" noProof="0" dirty="0"/>
              <a:t> nus</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3876675"/>
            <a:ext cx="9288000" cy="1930123"/>
          </a:xfrm>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pic>
        <p:nvPicPr>
          <p:cNvPr id="7" name="Sustainability shape &quot;Sustainability&quot;" descr="Shape to represent “Sustainability”">
            <a:extLst>
              <a:ext uri="{FF2B5EF4-FFF2-40B4-BE49-F238E27FC236}">
                <a16:creationId xmlns:a16="http://schemas.microsoft.com/office/drawing/2014/main" id="{91413D34-3F02-4A6A-BD96-EDA39380756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 t="64" r="125" b="64"/>
          <a:stretch/>
        </p:blipFill>
        <p:spPr bwMode="ltGray">
          <a:xfrm>
            <a:off x="10446484" y="360000"/>
            <a:ext cx="1152000" cy="1152000"/>
          </a:xfrm>
          <a:prstGeom prst="rect">
            <a:avLst/>
          </a:prstGeom>
        </p:spPr>
      </p:pic>
      <p:sp>
        <p:nvSpPr>
          <p:cNvPr id="10" name="Information - please remove!">
            <a:extLst>
              <a:ext uri="{FF2B5EF4-FFF2-40B4-BE49-F238E27FC236}">
                <a16:creationId xmlns:a16="http://schemas.microsoft.com/office/drawing/2014/main" id="{24CE4DDB-2E1F-4A13-BBF2-55DA73E3A82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563079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680DDEAE-1FDC-48F5-833E-9F07CC4CEF90}"/>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158257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Tree>
    <p:extLst>
      <p:ext uri="{BB962C8B-B14F-4D97-AF65-F5344CB8AC3E}">
        <p14:creationId xmlns:p14="http://schemas.microsoft.com/office/powerpoint/2010/main" val="131160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680DDEAE-1FDC-48F5-833E-9F07CC4CEF90}"/>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tx1"/>
                </a:solidFill>
                <a:latin typeface="+mn-lt"/>
              </a:rPr>
              <a:t>Please note: </a:t>
            </a:r>
            <a:br>
              <a:rPr lang="en-US" sz="1200" b="1" dirty="0">
                <a:solidFill>
                  <a:schemeClr val="tx1"/>
                </a:solidFill>
                <a:latin typeface="+mn-lt"/>
              </a:rPr>
            </a:br>
            <a:r>
              <a:rPr lang="en-US" sz="1200" dirty="0">
                <a:solidFill>
                  <a:schemeClr val="tx1"/>
                </a:solidFill>
                <a:latin typeface="+mn-lt"/>
              </a:rPr>
              <a:t>This shape represents </a:t>
            </a:r>
            <a:br>
              <a:rPr lang="en-US" sz="1200" dirty="0">
                <a:solidFill>
                  <a:schemeClr val="tx1"/>
                </a:solidFill>
                <a:latin typeface="+mn-lt"/>
              </a:rPr>
            </a:br>
            <a:r>
              <a:rPr lang="en-US" sz="1200" b="1" dirty="0">
                <a:solidFill>
                  <a:schemeClr val="tx1"/>
                </a:solidFill>
                <a:latin typeface="+mn-lt"/>
              </a:rPr>
              <a:t>“Transformation”</a:t>
            </a:r>
            <a:r>
              <a:rPr lang="en-US" sz="1200" dirty="0">
                <a:solidFill>
                  <a:schemeClr val="tx1"/>
                </a:solidFill>
                <a:latin typeface="+mn-lt"/>
              </a:rPr>
              <a:t> and</a:t>
            </a:r>
            <a:br>
              <a:rPr lang="en-US" sz="1200" dirty="0">
                <a:solidFill>
                  <a:schemeClr val="tx1"/>
                </a:solidFill>
                <a:latin typeface="+mn-lt"/>
              </a:rPr>
            </a:br>
            <a:r>
              <a:rPr lang="en-US" sz="1200" b="1" dirty="0">
                <a:solidFill>
                  <a:schemeClr val="tx1"/>
                </a:solidFill>
                <a:latin typeface="+mn-lt"/>
              </a:rPr>
              <a:t>“Combining the real and </a:t>
            </a:r>
            <a:br>
              <a:rPr lang="en-US" sz="1200" b="1" dirty="0">
                <a:solidFill>
                  <a:schemeClr val="tx1"/>
                </a:solidFill>
                <a:latin typeface="+mn-lt"/>
              </a:rPr>
            </a:br>
            <a:r>
              <a:rPr lang="en-US" sz="1200" b="1" dirty="0">
                <a:solidFill>
                  <a:schemeClr val="tx1"/>
                </a:solidFill>
                <a:latin typeface="+mn-lt"/>
              </a:rPr>
              <a:t>digital worlds”</a:t>
            </a:r>
            <a:r>
              <a:rPr lang="en-US" sz="1200" dirty="0">
                <a:solidFill>
                  <a:schemeClr val="tx1"/>
                </a:solidFill>
                <a:latin typeface="+mn-lt"/>
              </a:rPr>
              <a:t>.</a:t>
            </a:r>
          </a:p>
          <a:p>
            <a:pPr algn="ctr">
              <a:lnSpc>
                <a:spcPct val="110000"/>
              </a:lnSpc>
              <a:spcBef>
                <a:spcPct val="0"/>
              </a:spcBef>
              <a:spcAft>
                <a:spcPts val="600"/>
              </a:spcAft>
            </a:pPr>
            <a:r>
              <a:rPr lang="en-US" sz="1200" dirty="0">
                <a:solidFill>
                  <a:schemeClr val="tx1"/>
                </a:solidFill>
                <a:latin typeface="+mn-lt"/>
              </a:rPr>
              <a:t>Find further shapes that </a:t>
            </a:r>
            <a:br>
              <a:rPr lang="en-US" sz="1200" dirty="0">
                <a:solidFill>
                  <a:schemeClr val="tx1"/>
                </a:solidFill>
                <a:latin typeface="+mn-lt"/>
              </a:rPr>
            </a:br>
            <a:r>
              <a:rPr lang="en-US" sz="1200" dirty="0">
                <a:solidFill>
                  <a:schemeClr val="tx1"/>
                </a:solidFill>
                <a:latin typeface="+mn-lt"/>
              </a:rPr>
              <a:t>better match the topic of </a:t>
            </a:r>
            <a:br>
              <a:rPr lang="en-US" sz="1200" dirty="0">
                <a:solidFill>
                  <a:schemeClr val="tx1"/>
                </a:solidFill>
                <a:latin typeface="+mn-lt"/>
              </a:rPr>
            </a:br>
            <a:r>
              <a:rPr lang="en-US" sz="1200" dirty="0">
                <a:solidFill>
                  <a:schemeClr val="tx1"/>
                </a:solidFill>
                <a:latin typeface="+mn-lt"/>
              </a:rPr>
              <a:t>your presentation </a:t>
            </a:r>
            <a:r>
              <a:rPr lang="en-US" sz="1200" dirty="0">
                <a:solidFill>
                  <a:schemeClr val="tx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tx1"/>
                </a:solidFill>
                <a:latin typeface="+mn-lt"/>
              </a:rPr>
              <a:t>.</a:t>
            </a:r>
            <a:br>
              <a:rPr lang="en-US" sz="1200" dirty="0">
                <a:solidFill>
                  <a:schemeClr val="tx1"/>
                </a:solidFill>
                <a:latin typeface="+mn-lt"/>
              </a:rPr>
            </a:br>
            <a:endParaRPr lang="en-US" sz="1200" dirty="0">
              <a:solidFill>
                <a:schemeClr val="tx1"/>
              </a:solidFill>
              <a:latin typeface="+mn-lt"/>
            </a:endParaRPr>
          </a:p>
        </p:txBody>
      </p:sp>
    </p:spTree>
    <p:extLst>
      <p:ext uri="{BB962C8B-B14F-4D97-AF65-F5344CB8AC3E}">
        <p14:creationId xmlns:p14="http://schemas.microsoft.com/office/powerpoint/2010/main" val="1739704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838200" y="1336390"/>
            <a:ext cx="6155988" cy="1182927"/>
          </a:xfrm>
        </p:spPr>
        <p:txBody>
          <a:bodyPr vert="horz" lIns="91440" tIns="45720" rIns="91440" bIns="45720" rtlCol="0" anchor="b">
            <a:normAutofit/>
          </a:bodyPr>
          <a:lstStyle/>
          <a:p>
            <a:pPr>
              <a:lnSpc>
                <a:spcPct val="90000"/>
              </a:lnSpc>
            </a:pPr>
            <a:r>
              <a:rPr lang="en-US" sz="5600" kern="1200" noProof="0">
                <a:solidFill>
                  <a:schemeClr val="tx1"/>
                </a:solidFill>
                <a:latin typeface="+mj-lt"/>
                <a:ea typeface="+mj-ea"/>
                <a:cs typeface="+mj-cs"/>
              </a:rPr>
              <a:t>Why Kube-Ception</a:t>
            </a:r>
          </a:p>
        </p:txBody>
      </p:sp>
      <p:cxnSp>
        <p:nvCxnSpPr>
          <p:cNvPr id="69" name="Straight Connector 68">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7962190" y="623907"/>
            <a:ext cx="4114800" cy="365125"/>
          </a:xfrm>
        </p:spPr>
        <p:txBody>
          <a:bodyPr vert="horz" lIns="91440" tIns="45720" rIns="91440" bIns="45720" rtlCol="0" anchor="ctr">
            <a:normAutofit/>
          </a:bodyPr>
          <a:lstStyle/>
          <a:p>
            <a:pPr algn="r" rtl="0">
              <a:lnSpc>
                <a:spcPct val="90000"/>
              </a:lnSpc>
              <a:spcAft>
                <a:spcPts val="600"/>
              </a:spcAft>
            </a:pPr>
            <a:r>
              <a:rPr lang="en-US" sz="1000" kern="1200" dirty="0">
                <a:solidFill>
                  <a:schemeClr val="tx1">
                    <a:tint val="75000"/>
                  </a:schemeClr>
                </a:solidFill>
                <a:latin typeface="+mn-lt"/>
                <a:ea typeface="+mn-ea"/>
                <a:cs typeface="+mn-cs"/>
              </a:rPr>
              <a:t>Restricted | © Siemens 2024 | Sankalp | T-SSP-ASI | 2024-06-21</a:t>
            </a:r>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a:xfrm>
            <a:off x="803776" y="2829330"/>
            <a:ext cx="6190412" cy="3344459"/>
          </a:xfrm>
        </p:spPr>
        <p:txBody>
          <a:bodyPr vert="horz" lIns="91440" tIns="45720" rIns="91440" bIns="45720" rtlCol="0" anchor="t">
            <a:normAutofit/>
          </a:bodyPr>
          <a:lstStyle/>
          <a:p>
            <a:pPr marL="285750" indent="-285750">
              <a:lnSpc>
                <a:spcPct val="90000"/>
              </a:lnSpc>
              <a:buFont typeface="Wingdings" panose="05000000000000000000" pitchFamily="2" charset="2"/>
              <a:buChar char="q"/>
            </a:pPr>
            <a:r>
              <a:rPr lang="en-US" sz="1700" dirty="0">
                <a:solidFill>
                  <a:schemeClr val="tx1">
                    <a:alpha val="80000"/>
                  </a:schemeClr>
                </a:solidFill>
              </a:rPr>
              <a:t>Challenge:</a:t>
            </a:r>
          </a:p>
          <a:p>
            <a:pPr marL="285750" lvl="1" indent="-285750">
              <a:lnSpc>
                <a:spcPct val="90000"/>
              </a:lnSpc>
              <a:buFont typeface="Wingdings" panose="05000000000000000000" pitchFamily="2" charset="2"/>
              <a:buChar char="q"/>
            </a:pPr>
            <a:r>
              <a:rPr lang="en-US" sz="1700" dirty="0">
                <a:solidFill>
                  <a:schemeClr val="tx1">
                    <a:alpha val="80000"/>
                  </a:schemeClr>
                </a:solidFill>
              </a:rPr>
              <a:t>Single cluster: Insufficient for compliance/security.</a:t>
            </a:r>
          </a:p>
          <a:p>
            <a:pPr marL="285750" lvl="1" indent="-285750">
              <a:lnSpc>
                <a:spcPct val="90000"/>
              </a:lnSpc>
              <a:buFont typeface="Wingdings" panose="05000000000000000000" pitchFamily="2" charset="2"/>
              <a:buChar char="q"/>
            </a:pPr>
            <a:r>
              <a:rPr lang="en-US" sz="1700" dirty="0">
                <a:solidFill>
                  <a:schemeClr val="tx1">
                    <a:alpha val="80000"/>
                  </a:schemeClr>
                </a:solidFill>
              </a:rPr>
              <a:t>Namespace isolation: Limited for privileged/firewalled zones.</a:t>
            </a:r>
          </a:p>
          <a:p>
            <a:pPr marL="285750" indent="-285750">
              <a:lnSpc>
                <a:spcPct val="90000"/>
              </a:lnSpc>
              <a:buFont typeface="Wingdings" panose="05000000000000000000" pitchFamily="2" charset="2"/>
              <a:buChar char="q"/>
            </a:pPr>
            <a:r>
              <a:rPr lang="en-US" sz="1700" dirty="0">
                <a:solidFill>
                  <a:schemeClr val="tx1">
                    <a:alpha val="80000"/>
                  </a:schemeClr>
                </a:solidFill>
              </a:rPr>
              <a:t>Alternative:</a:t>
            </a:r>
          </a:p>
          <a:p>
            <a:pPr marL="285750" lvl="2" indent="-285750">
              <a:lnSpc>
                <a:spcPct val="90000"/>
              </a:lnSpc>
              <a:buFont typeface="Wingdings" panose="05000000000000000000" pitchFamily="2" charset="2"/>
              <a:buChar char="q"/>
            </a:pPr>
            <a:r>
              <a:rPr lang="en-US" sz="1700" dirty="0">
                <a:solidFill>
                  <a:schemeClr val="tx1">
                    <a:alpha val="80000"/>
                  </a:schemeClr>
                </a:solidFill>
              </a:rPr>
              <a:t>Separate clusters: Complex automation/management.</a:t>
            </a:r>
          </a:p>
          <a:p>
            <a:pPr marL="285750" indent="-285750">
              <a:lnSpc>
                <a:spcPct val="90000"/>
              </a:lnSpc>
              <a:buFont typeface="Wingdings" panose="05000000000000000000" pitchFamily="2" charset="2"/>
              <a:buChar char="q"/>
            </a:pPr>
            <a:r>
              <a:rPr lang="en-US" sz="1700" dirty="0">
                <a:solidFill>
                  <a:schemeClr val="tx1">
                    <a:alpha val="80000"/>
                  </a:schemeClr>
                </a:solidFill>
              </a:rPr>
              <a:t>Solution:</a:t>
            </a:r>
          </a:p>
          <a:p>
            <a:pPr marL="285750" lvl="1" indent="-285750">
              <a:lnSpc>
                <a:spcPct val="90000"/>
              </a:lnSpc>
              <a:buFont typeface="Wingdings" panose="05000000000000000000" pitchFamily="2" charset="2"/>
              <a:buChar char="q"/>
            </a:pPr>
            <a:r>
              <a:rPr lang="en-US" sz="1700" dirty="0" err="1">
                <a:solidFill>
                  <a:schemeClr val="tx1">
                    <a:alpha val="80000"/>
                  </a:schemeClr>
                </a:solidFill>
              </a:rPr>
              <a:t>Kubeception</a:t>
            </a:r>
            <a:r>
              <a:rPr lang="en-US" sz="1700" dirty="0">
                <a:solidFill>
                  <a:schemeClr val="tx1">
                    <a:alpha val="80000"/>
                  </a:schemeClr>
                </a:solidFill>
              </a:rPr>
              <a:t>:</a:t>
            </a:r>
          </a:p>
          <a:p>
            <a:pPr marL="285750" lvl="1" indent="-285750">
              <a:lnSpc>
                <a:spcPct val="90000"/>
              </a:lnSpc>
              <a:buFont typeface="Wingdings" panose="05000000000000000000" pitchFamily="2" charset="2"/>
              <a:buChar char="q"/>
            </a:pPr>
            <a:r>
              <a:rPr lang="en-US" sz="1700" dirty="0">
                <a:solidFill>
                  <a:schemeClr val="tx1">
                    <a:alpha val="80000"/>
                  </a:schemeClr>
                </a:solidFill>
              </a:rPr>
              <a:t>Automates nested cluster management.</a:t>
            </a:r>
          </a:p>
          <a:p>
            <a:pPr marL="285750" lvl="3" indent="-285750">
              <a:lnSpc>
                <a:spcPct val="90000"/>
              </a:lnSpc>
              <a:buFont typeface="Wingdings" panose="05000000000000000000" pitchFamily="2" charset="2"/>
              <a:buChar char="q"/>
            </a:pPr>
            <a:r>
              <a:rPr lang="en-US" sz="1700" dirty="0">
                <a:solidFill>
                  <a:schemeClr val="tx1">
                    <a:alpha val="80000"/>
                  </a:schemeClr>
                </a:solidFill>
              </a:rPr>
              <a:t>On-demand scaling/updating.</a:t>
            </a:r>
          </a:p>
          <a:p>
            <a:pPr marL="285750" lvl="3" indent="-285750">
              <a:lnSpc>
                <a:spcPct val="90000"/>
              </a:lnSpc>
              <a:buFont typeface="Wingdings" panose="05000000000000000000" pitchFamily="2" charset="2"/>
              <a:buChar char="q"/>
            </a:pPr>
            <a:r>
              <a:rPr lang="en-US" sz="1700" dirty="0">
                <a:solidFill>
                  <a:schemeClr val="tx1">
                    <a:alpha val="80000"/>
                  </a:schemeClr>
                </a:solidFill>
              </a:rPr>
              <a:t>Easy tracking/assignment.</a:t>
            </a:r>
          </a:p>
          <a:p>
            <a:pPr marL="285750" lvl="3" indent="-285750">
              <a:lnSpc>
                <a:spcPct val="90000"/>
              </a:lnSpc>
              <a:buFont typeface="Wingdings" panose="05000000000000000000" pitchFamily="2" charset="2"/>
              <a:buChar char="q"/>
            </a:pPr>
            <a:r>
              <a:rPr lang="en-US" sz="1700" dirty="0">
                <a:solidFill>
                  <a:schemeClr val="tx1">
                    <a:alpha val="80000"/>
                  </a:schemeClr>
                </a:solidFill>
              </a:rPr>
              <a:t>Supports federation control plane.</a:t>
            </a:r>
          </a:p>
        </p:txBody>
      </p:sp>
      <p:pic>
        <p:nvPicPr>
          <p:cNvPr id="10" name="Graphic 9" descr="Help">
            <a:extLst>
              <a:ext uri="{FF2B5EF4-FFF2-40B4-BE49-F238E27FC236}">
                <a16:creationId xmlns:a16="http://schemas.microsoft.com/office/drawing/2014/main" id="{776B911B-9C09-CCCC-2CEC-5A7120874F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653" y="1980885"/>
            <a:ext cx="3548404" cy="3548404"/>
          </a:xfrm>
          <a:prstGeom prst="rect">
            <a:avLst/>
          </a:prstGeom>
        </p:spPr>
      </p:pic>
      <p:sp>
        <p:nvSpPr>
          <p:cNvPr id="7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7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053205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9DA0B99-E9E0-4947-97A0-01AA7117440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13436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9DA0B99-E9E0-4947-97A0-01AA7117440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37598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9DA0B99-E9E0-4947-97A0-01AA7117440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596689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72A39A92-40CA-4731-97E1-E6C3C6588A65}"/>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949757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72A39A92-40CA-4731-97E1-E6C3C6588A65}"/>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583441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E9B94CFB-E07C-44AD-9ACE-797EE55BCD78}"/>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293865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E9B94CFB-E07C-44AD-9ACE-797EE55BCD78}"/>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210034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E9B94CFB-E07C-44AD-9ACE-797EE55BCD78}"/>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tx1"/>
                </a:solidFill>
                <a:latin typeface="+mn-lt"/>
              </a:rPr>
              <a:t>Please note: </a:t>
            </a:r>
            <a:br>
              <a:rPr lang="en-US" sz="1200" b="1" dirty="0">
                <a:solidFill>
                  <a:schemeClr val="tx1"/>
                </a:solidFill>
                <a:latin typeface="+mn-lt"/>
              </a:rPr>
            </a:br>
            <a:r>
              <a:rPr lang="en-US" sz="1200" dirty="0">
                <a:solidFill>
                  <a:schemeClr val="tx1"/>
                </a:solidFill>
                <a:latin typeface="+mn-lt"/>
              </a:rPr>
              <a:t>This shape represents </a:t>
            </a:r>
            <a:br>
              <a:rPr lang="en-US" sz="1200" dirty="0">
                <a:solidFill>
                  <a:schemeClr val="tx1"/>
                </a:solidFill>
                <a:latin typeface="+mn-lt"/>
              </a:rPr>
            </a:br>
            <a:r>
              <a:rPr lang="en-US" sz="1200" b="1" dirty="0">
                <a:solidFill>
                  <a:schemeClr val="tx1"/>
                </a:solidFill>
                <a:latin typeface="+mn-lt"/>
              </a:rPr>
              <a:t>“Transformation”</a:t>
            </a:r>
            <a:r>
              <a:rPr lang="en-US" sz="1200" dirty="0">
                <a:solidFill>
                  <a:schemeClr val="tx1"/>
                </a:solidFill>
                <a:latin typeface="+mn-lt"/>
              </a:rPr>
              <a:t> and</a:t>
            </a:r>
            <a:br>
              <a:rPr lang="en-US" sz="1200" dirty="0">
                <a:solidFill>
                  <a:schemeClr val="tx1"/>
                </a:solidFill>
                <a:latin typeface="+mn-lt"/>
              </a:rPr>
            </a:br>
            <a:r>
              <a:rPr lang="en-US" sz="1200" b="1" dirty="0">
                <a:solidFill>
                  <a:schemeClr val="tx1"/>
                </a:solidFill>
                <a:latin typeface="+mn-lt"/>
              </a:rPr>
              <a:t>“Combining the real and </a:t>
            </a:r>
            <a:br>
              <a:rPr lang="en-US" sz="1200" b="1" dirty="0">
                <a:solidFill>
                  <a:schemeClr val="tx1"/>
                </a:solidFill>
                <a:latin typeface="+mn-lt"/>
              </a:rPr>
            </a:br>
            <a:r>
              <a:rPr lang="en-US" sz="1200" b="1" dirty="0">
                <a:solidFill>
                  <a:schemeClr val="tx1"/>
                </a:solidFill>
                <a:latin typeface="+mn-lt"/>
              </a:rPr>
              <a:t>digital worlds”</a:t>
            </a:r>
            <a:r>
              <a:rPr lang="en-US" sz="1200" dirty="0">
                <a:solidFill>
                  <a:schemeClr val="tx1"/>
                </a:solidFill>
                <a:latin typeface="+mn-lt"/>
              </a:rPr>
              <a:t>.</a:t>
            </a:r>
          </a:p>
          <a:p>
            <a:pPr algn="ctr">
              <a:lnSpc>
                <a:spcPct val="110000"/>
              </a:lnSpc>
              <a:spcBef>
                <a:spcPct val="0"/>
              </a:spcBef>
              <a:spcAft>
                <a:spcPts val="600"/>
              </a:spcAft>
            </a:pPr>
            <a:r>
              <a:rPr lang="en-US" sz="1200" dirty="0">
                <a:solidFill>
                  <a:schemeClr val="tx1"/>
                </a:solidFill>
                <a:latin typeface="+mn-lt"/>
              </a:rPr>
              <a:t>Find further shapes that </a:t>
            </a:r>
            <a:br>
              <a:rPr lang="en-US" sz="1200" dirty="0">
                <a:solidFill>
                  <a:schemeClr val="tx1"/>
                </a:solidFill>
                <a:latin typeface="+mn-lt"/>
              </a:rPr>
            </a:br>
            <a:r>
              <a:rPr lang="en-US" sz="1200" dirty="0">
                <a:solidFill>
                  <a:schemeClr val="tx1"/>
                </a:solidFill>
                <a:latin typeface="+mn-lt"/>
              </a:rPr>
              <a:t>better match the topic of </a:t>
            </a:r>
            <a:br>
              <a:rPr lang="en-US" sz="1200" dirty="0">
                <a:solidFill>
                  <a:schemeClr val="tx1"/>
                </a:solidFill>
                <a:latin typeface="+mn-lt"/>
              </a:rPr>
            </a:br>
            <a:r>
              <a:rPr lang="en-US" sz="1200" dirty="0">
                <a:solidFill>
                  <a:schemeClr val="tx1"/>
                </a:solidFill>
                <a:latin typeface="+mn-lt"/>
              </a:rPr>
              <a:t>your presentation </a:t>
            </a:r>
            <a:r>
              <a:rPr lang="en-US" sz="1200" dirty="0">
                <a:solidFill>
                  <a:schemeClr val="tx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tx1"/>
                </a:solidFill>
                <a:latin typeface="+mn-lt"/>
              </a:rPr>
              <a:t>.</a:t>
            </a:r>
            <a:br>
              <a:rPr lang="en-US" sz="1200" dirty="0">
                <a:solidFill>
                  <a:schemeClr val="tx1"/>
                </a:solidFill>
                <a:latin typeface="+mn-lt"/>
              </a:rPr>
            </a:br>
            <a:endParaRPr lang="en-US" sz="1200" dirty="0">
              <a:solidFill>
                <a:schemeClr val="tx1"/>
              </a:solidFill>
              <a:latin typeface="+mn-lt"/>
            </a:endParaRPr>
          </a:p>
        </p:txBody>
      </p:sp>
    </p:spTree>
    <p:extLst>
      <p:ext uri="{BB962C8B-B14F-4D97-AF65-F5344CB8AC3E}">
        <p14:creationId xmlns:p14="http://schemas.microsoft.com/office/powerpoint/2010/main" val="379369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3"/>
            <a:ext cx="11376000" cy="2769989"/>
          </a:xfrm>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9F6E6BB-C66F-4710-A0C4-36D3A4E5591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158306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9F6E6BB-C66F-4710-A0C4-36D3A4E5591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506873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804672" y="802955"/>
            <a:ext cx="4766330" cy="1454051"/>
          </a:xfrm>
        </p:spPr>
        <p:txBody>
          <a:bodyPr vert="horz" lIns="91440" tIns="45720" rIns="91440" bIns="45720" rtlCol="0" anchor="ctr">
            <a:normAutofit/>
          </a:bodyPr>
          <a:lstStyle/>
          <a:p>
            <a:pPr>
              <a:lnSpc>
                <a:spcPct val="90000"/>
              </a:lnSpc>
            </a:pPr>
            <a:r>
              <a:rPr lang="en-US" sz="3600" kern="1200">
                <a:solidFill>
                  <a:schemeClr val="tx2"/>
                </a:solidFill>
                <a:latin typeface="+mj-lt"/>
                <a:ea typeface="+mj-ea"/>
                <a:cs typeface="+mj-cs"/>
              </a:rPr>
              <a:t>Objectives</a:t>
            </a:r>
            <a:endParaRPr lang="en-US" sz="3600" kern="1200" noProof="0">
              <a:solidFill>
                <a:schemeClr val="tx2"/>
              </a:solidFill>
              <a:latin typeface="+mj-lt"/>
              <a:ea typeface="+mj-ea"/>
              <a:cs typeface="+mj-cs"/>
            </a:endParaRPr>
          </a:p>
        </p:txBody>
      </p:sp>
      <p:sp>
        <p:nvSpPr>
          <p:cNvPr id="10" name="Rectangle 1">
            <a:extLst>
              <a:ext uri="{FF2B5EF4-FFF2-40B4-BE49-F238E27FC236}">
                <a16:creationId xmlns:a16="http://schemas.microsoft.com/office/drawing/2014/main" id="{3BC52515-C021-1752-C08A-BA756F84DC54}"/>
              </a:ext>
            </a:extLst>
          </p:cNvPr>
          <p:cNvSpPr>
            <a:spLocks noGrp="1" noChangeArrowheads="1"/>
          </p:cNvSpPr>
          <p:nvPr>
            <p:ph type="subTitle" idx="1"/>
          </p:nvPr>
        </p:nvSpPr>
        <p:spPr bwMode="auto">
          <a:xfrm>
            <a:off x="804672" y="2421683"/>
            <a:ext cx="4765949" cy="33534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342900" marR="0" lvl="0" indent="-228600" fontAlgn="base">
              <a:lnSpc>
                <a:spcPct val="90000"/>
              </a:lnSpc>
              <a:spcBef>
                <a:spcPct val="0"/>
              </a:spcBef>
              <a:spcAft>
                <a:spcPts val="600"/>
              </a:spcAft>
              <a:buClrTx/>
              <a:buSzTx/>
              <a:buFont typeface="Arial" panose="020B0604020202020204" pitchFamily="34" charset="0"/>
              <a:buChar char="•"/>
              <a:tabLst/>
            </a:pPr>
            <a:r>
              <a:rPr lang="en-US" sz="1800">
                <a:solidFill>
                  <a:schemeClr val="tx2"/>
                </a:solidFill>
              </a:rPr>
              <a:t>Rapid deployment of nested Kubernetes clusters.</a:t>
            </a:r>
          </a:p>
          <a:p>
            <a:pPr marL="342900" marR="0" lvl="0" indent="-228600" fontAlgn="base">
              <a:lnSpc>
                <a:spcPct val="90000"/>
              </a:lnSpc>
              <a:spcBef>
                <a:spcPct val="0"/>
              </a:spcBef>
              <a:spcAft>
                <a:spcPts val="600"/>
              </a:spcAft>
              <a:buClrTx/>
              <a:buSzTx/>
              <a:buFont typeface="Arial" panose="020B0604020202020204" pitchFamily="34" charset="0"/>
              <a:buChar char="•"/>
              <a:tabLst/>
            </a:pPr>
            <a:r>
              <a:rPr lang="en-US" sz="1800">
                <a:solidFill>
                  <a:schemeClr val="tx2"/>
                </a:solidFill>
              </a:rPr>
              <a:t>Predefined configurations for reduced manual intervention.</a:t>
            </a:r>
          </a:p>
          <a:p>
            <a:pPr marL="342900" marR="0" lvl="0" indent="-228600" fontAlgn="base">
              <a:lnSpc>
                <a:spcPct val="90000"/>
              </a:lnSpc>
              <a:spcBef>
                <a:spcPct val="0"/>
              </a:spcBef>
              <a:spcAft>
                <a:spcPts val="600"/>
              </a:spcAft>
              <a:buClrTx/>
              <a:buSzTx/>
              <a:buFont typeface="Arial" panose="020B0604020202020204" pitchFamily="34" charset="0"/>
              <a:buChar char="•"/>
              <a:tabLst/>
            </a:pPr>
            <a:r>
              <a:rPr lang="en-US" sz="1800">
                <a:solidFill>
                  <a:schemeClr val="tx2"/>
                </a:solidFill>
              </a:rPr>
              <a:t>Seamless pod-VM communication.</a:t>
            </a:r>
          </a:p>
          <a:p>
            <a:pPr marL="342900" marR="0" lvl="0" indent="-228600" fontAlgn="base">
              <a:lnSpc>
                <a:spcPct val="90000"/>
              </a:lnSpc>
              <a:spcBef>
                <a:spcPct val="0"/>
              </a:spcBef>
              <a:spcAft>
                <a:spcPts val="600"/>
              </a:spcAft>
              <a:buClrTx/>
              <a:buSzTx/>
              <a:buFont typeface="Arial" panose="020B0604020202020204" pitchFamily="34" charset="0"/>
              <a:buChar char="•"/>
              <a:tabLst/>
            </a:pPr>
            <a:r>
              <a:rPr lang="en-US" sz="1800">
                <a:solidFill>
                  <a:schemeClr val="tx2"/>
                </a:solidFill>
              </a:rPr>
              <a:t>Maintain network isolation for nested clusters.</a:t>
            </a:r>
            <a:r>
              <a:rPr kumimoji="0" lang="en-US" altLang="en-US" sz="1800" b="0" i="0" u="none" strike="noStrike" cap="none" normalizeH="0" baseline="0">
                <a:ln>
                  <a:noFill/>
                </a:ln>
                <a:solidFill>
                  <a:schemeClr val="tx2"/>
                </a:solidFill>
                <a:effectLst/>
              </a:rPr>
              <a:t> </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800" b="0" i="0" u="none" strike="noStrike" cap="none" normalizeH="0" baseline="0">
              <a:ln>
                <a:noFill/>
              </a:ln>
              <a:solidFill>
                <a:schemeClr val="tx2"/>
              </a:solidFill>
              <a:effectLst/>
            </a:endParaRPr>
          </a:p>
        </p:txBody>
      </p:sp>
      <p:grpSp>
        <p:nvGrpSpPr>
          <p:cNvPr id="57" name="Group 56">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8" name="Freeform: Shape 57">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3931287" y="6356350"/>
            <a:ext cx="4467645" cy="365125"/>
          </a:xfrm>
        </p:spPr>
        <p:txBody>
          <a:bodyPr vert="horz" lIns="91440" tIns="45720" rIns="91440" bIns="45720" rtlCol="0" anchor="ctr">
            <a:normAutofit/>
          </a:bodyPr>
          <a:lstStyle/>
          <a:p>
            <a:pPr algn="r" rtl="0">
              <a:lnSpc>
                <a:spcPct val="90000"/>
              </a:lnSpc>
              <a:spcAft>
                <a:spcPts val="600"/>
              </a:spcAft>
            </a:pPr>
            <a:r>
              <a:rPr lang="en-US" sz="1000" kern="1200" dirty="0">
                <a:solidFill>
                  <a:schemeClr val="tx1">
                    <a:tint val="75000"/>
                  </a:schemeClr>
                </a:solidFill>
                <a:latin typeface="+mn-lt"/>
                <a:ea typeface="+mn-ea"/>
                <a:cs typeface="+mn-cs"/>
              </a:rPr>
              <a:t>Restricted | © Siemens 2024 | Sankalp Bhardwaj | T-SSP-ASI | 2024-06-21</a:t>
            </a:r>
          </a:p>
        </p:txBody>
      </p:sp>
      <p:pic>
        <p:nvPicPr>
          <p:cNvPr id="16" name="Graphic 15">
            <a:extLst>
              <a:ext uri="{FF2B5EF4-FFF2-40B4-BE49-F238E27FC236}">
                <a16:creationId xmlns:a16="http://schemas.microsoft.com/office/drawing/2014/main" id="{93DF79CE-E464-89FE-A082-6921F25A63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3091" y="545249"/>
            <a:ext cx="9155862" cy="6103908"/>
          </a:xfrm>
          <a:prstGeom prst="rect">
            <a:avLst/>
          </a:prstGeom>
        </p:spPr>
      </p:pic>
    </p:spTree>
    <p:extLst>
      <p:ext uri="{BB962C8B-B14F-4D97-AF65-F5344CB8AC3E}">
        <p14:creationId xmlns:p14="http://schemas.microsoft.com/office/powerpoint/2010/main" val="2476248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9F6E6BB-C66F-4710-A0C4-36D3A4E5591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303167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6F9F7DB2-BEF9-476D-830C-D2E1426F185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970369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6F9F7DB2-BEF9-476D-830C-D2E1426F185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729370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5"/>
            <a:ext cx="9288000" cy="2462213"/>
          </a:xfrm>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0AB19C5C-72B9-4825-A5C7-B1E5619687D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180594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0AB19C5C-72B9-4825-A5C7-B1E5619687D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890738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Arial Bold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1" name="Subtitle 10">
            <a:extLst>
              <a:ext uri="{FF2B5EF4-FFF2-40B4-BE49-F238E27FC236}">
                <a16:creationId xmlns:a16="http://schemas.microsoft.com/office/drawing/2014/main" id="{702BEA7F-3EB8-4DAB-A6C8-AE59ED8E5399}"/>
              </a:ext>
            </a:extLst>
          </p:cNvPr>
          <p:cNvSpPr>
            <a:spLocks noGrp="1"/>
          </p:cNvSpPr>
          <p:nvPr>
            <p:ph type="subTitle" idx="1"/>
          </p:nvPr>
        </p:nvSpPr>
        <p:spPr/>
        <p:txBody>
          <a:bodyPr/>
          <a:lstStyle/>
          <a:p>
            <a:r>
              <a:rPr lang="de-DE" dirty="0" err="1"/>
              <a:t>Subhead</a:t>
            </a:r>
            <a:r>
              <a:rPr lang="de-DE" dirty="0"/>
              <a:t>, Arial Regular, 16 </a:t>
            </a:r>
            <a:r>
              <a:rPr lang="de-DE" dirty="0" err="1"/>
              <a:t>pt</a:t>
            </a:r>
            <a:endParaRPr lang="de-DE"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0AB19C5C-72B9-4825-A5C7-B1E5619687D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tx1"/>
                </a:solidFill>
                <a:latin typeface="+mn-lt"/>
              </a:rPr>
              <a:t>Please note: </a:t>
            </a:r>
            <a:br>
              <a:rPr lang="en-US" sz="1200" b="1" dirty="0">
                <a:solidFill>
                  <a:schemeClr val="tx1"/>
                </a:solidFill>
                <a:latin typeface="+mn-lt"/>
              </a:rPr>
            </a:br>
            <a:r>
              <a:rPr lang="en-US" sz="1200" dirty="0">
                <a:solidFill>
                  <a:schemeClr val="tx1"/>
                </a:solidFill>
                <a:latin typeface="+mn-lt"/>
              </a:rPr>
              <a:t>This shape represents </a:t>
            </a:r>
            <a:br>
              <a:rPr lang="en-US" sz="1200" dirty="0">
                <a:solidFill>
                  <a:schemeClr val="tx1"/>
                </a:solidFill>
                <a:latin typeface="+mn-lt"/>
              </a:rPr>
            </a:br>
            <a:r>
              <a:rPr lang="en-US" sz="1200" b="1" dirty="0">
                <a:solidFill>
                  <a:schemeClr val="tx1"/>
                </a:solidFill>
                <a:latin typeface="+mn-lt"/>
              </a:rPr>
              <a:t>“Transformation”</a:t>
            </a:r>
            <a:r>
              <a:rPr lang="en-US" sz="1200" dirty="0">
                <a:solidFill>
                  <a:schemeClr val="tx1"/>
                </a:solidFill>
                <a:latin typeface="+mn-lt"/>
              </a:rPr>
              <a:t> and</a:t>
            </a:r>
            <a:br>
              <a:rPr lang="en-US" sz="1200" dirty="0">
                <a:solidFill>
                  <a:schemeClr val="tx1"/>
                </a:solidFill>
                <a:latin typeface="+mn-lt"/>
              </a:rPr>
            </a:br>
            <a:r>
              <a:rPr lang="en-US" sz="1200" b="1" dirty="0">
                <a:solidFill>
                  <a:schemeClr val="tx1"/>
                </a:solidFill>
                <a:latin typeface="+mn-lt"/>
              </a:rPr>
              <a:t>“Combining the real and </a:t>
            </a:r>
            <a:br>
              <a:rPr lang="en-US" sz="1200" b="1" dirty="0">
                <a:solidFill>
                  <a:schemeClr val="tx1"/>
                </a:solidFill>
                <a:latin typeface="+mn-lt"/>
              </a:rPr>
            </a:br>
            <a:r>
              <a:rPr lang="en-US" sz="1200" b="1" dirty="0">
                <a:solidFill>
                  <a:schemeClr val="tx1"/>
                </a:solidFill>
                <a:latin typeface="+mn-lt"/>
              </a:rPr>
              <a:t>digital worlds”</a:t>
            </a:r>
            <a:r>
              <a:rPr lang="en-US" sz="1200" dirty="0">
                <a:solidFill>
                  <a:schemeClr val="tx1"/>
                </a:solidFill>
                <a:latin typeface="+mn-lt"/>
              </a:rPr>
              <a:t>.</a:t>
            </a:r>
          </a:p>
          <a:p>
            <a:pPr algn="ctr">
              <a:lnSpc>
                <a:spcPct val="110000"/>
              </a:lnSpc>
              <a:spcBef>
                <a:spcPct val="0"/>
              </a:spcBef>
              <a:spcAft>
                <a:spcPts val="600"/>
              </a:spcAft>
            </a:pPr>
            <a:r>
              <a:rPr lang="en-US" sz="1200" dirty="0">
                <a:solidFill>
                  <a:schemeClr val="tx1"/>
                </a:solidFill>
                <a:latin typeface="+mn-lt"/>
              </a:rPr>
              <a:t>Find further shapes that </a:t>
            </a:r>
            <a:br>
              <a:rPr lang="en-US" sz="1200" dirty="0">
                <a:solidFill>
                  <a:schemeClr val="tx1"/>
                </a:solidFill>
                <a:latin typeface="+mn-lt"/>
              </a:rPr>
            </a:br>
            <a:r>
              <a:rPr lang="en-US" sz="1200" dirty="0">
                <a:solidFill>
                  <a:schemeClr val="tx1"/>
                </a:solidFill>
                <a:latin typeface="+mn-lt"/>
              </a:rPr>
              <a:t>better match the topic of </a:t>
            </a:r>
            <a:br>
              <a:rPr lang="en-US" sz="1200" dirty="0">
                <a:solidFill>
                  <a:schemeClr val="tx1"/>
                </a:solidFill>
                <a:latin typeface="+mn-lt"/>
              </a:rPr>
            </a:br>
            <a:r>
              <a:rPr lang="en-US" sz="1200" dirty="0">
                <a:solidFill>
                  <a:schemeClr val="tx1"/>
                </a:solidFill>
                <a:latin typeface="+mn-lt"/>
              </a:rPr>
              <a:t>your presentation </a:t>
            </a:r>
            <a:r>
              <a:rPr lang="en-US" sz="1200" dirty="0">
                <a:solidFill>
                  <a:schemeClr val="tx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tx1"/>
                </a:solidFill>
                <a:latin typeface="+mn-lt"/>
              </a:rPr>
              <a:t>.</a:t>
            </a:r>
            <a:br>
              <a:rPr lang="en-US" sz="1200" dirty="0">
                <a:solidFill>
                  <a:schemeClr val="tx1"/>
                </a:solidFill>
                <a:latin typeface="+mn-lt"/>
              </a:rPr>
            </a:br>
            <a:endParaRPr lang="en-US" sz="1200" dirty="0">
              <a:solidFill>
                <a:schemeClr val="tx1"/>
              </a:solidFill>
              <a:latin typeface="+mn-lt"/>
            </a:endParaRPr>
          </a:p>
        </p:txBody>
      </p:sp>
    </p:spTree>
    <p:extLst>
      <p:ext uri="{BB962C8B-B14F-4D97-AF65-F5344CB8AC3E}">
        <p14:creationId xmlns:p14="http://schemas.microsoft.com/office/powerpoint/2010/main" val="3787277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44AF307A-6364-44A6-B930-9430CFC9708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739058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44AF307A-6364-44A6-B930-9430CFC9708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108710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44AF307A-6364-44A6-B930-9430CFC9708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737531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146AAF6-C898-4B5C-9E98-241A806E1C81}"/>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5352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E142508D-DCB4-49FC-885E-2CF85330E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Freeform: Shape 63">
            <a:extLst>
              <a:ext uri="{FF2B5EF4-FFF2-40B4-BE49-F238E27FC236}">
                <a16:creationId xmlns:a16="http://schemas.microsoft.com/office/drawing/2014/main" id="{2791DBF5-3FCA-4011-AF8A-650D650F9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5" name="Freeform: Shape 64">
            <a:extLst>
              <a:ext uri="{FF2B5EF4-FFF2-40B4-BE49-F238E27FC236}">
                <a16:creationId xmlns:a16="http://schemas.microsoft.com/office/drawing/2014/main" id="{D964C04B-075F-470A-BC51-AF7231465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374904" y="1161288"/>
            <a:ext cx="3438144" cy="1124712"/>
          </a:xfrm>
        </p:spPr>
        <p:txBody>
          <a:bodyPr vert="horz" lIns="91440" tIns="45720" rIns="91440" bIns="45720" rtlCol="0" anchor="b">
            <a:normAutofit/>
          </a:bodyPr>
          <a:lstStyle/>
          <a:p>
            <a:pPr>
              <a:lnSpc>
                <a:spcPct val="90000"/>
              </a:lnSpc>
            </a:pPr>
            <a:r>
              <a:rPr lang="en-US" sz="2800"/>
              <a:t>Implementation Overview</a:t>
            </a:r>
            <a:endParaRPr lang="en-US" sz="2800" noProof="0"/>
          </a:p>
        </p:txBody>
      </p:sp>
      <p:sp>
        <p:nvSpPr>
          <p:cNvPr id="66" name="Rectangle 65">
            <a:extLst>
              <a:ext uri="{FF2B5EF4-FFF2-40B4-BE49-F238E27FC236}">
                <a16:creationId xmlns:a16="http://schemas.microsoft.com/office/drawing/2014/main" id="{157AB58F-FDBA-4575-9E72-86B7F843F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90D78486-07CC-4AFC-93CC-B95A73D03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blue circles with black background&#10;&#10;Description automatically generated">
            <a:extLst>
              <a:ext uri="{FF2B5EF4-FFF2-40B4-BE49-F238E27FC236}">
                <a16:creationId xmlns:a16="http://schemas.microsoft.com/office/drawing/2014/main" id="{D321D6D3-A5CF-E52D-97D8-E7724EB735B6}"/>
              </a:ext>
            </a:extLst>
          </p:cNvPr>
          <p:cNvPicPr>
            <a:picLocks noChangeAspect="1"/>
          </p:cNvPicPr>
          <p:nvPr/>
        </p:nvPicPr>
        <p:blipFill>
          <a:blip r:embed="rId2"/>
          <a:stretch>
            <a:fillRect/>
          </a:stretch>
        </p:blipFill>
        <p:spPr>
          <a:xfrm>
            <a:off x="4988170" y="834090"/>
            <a:ext cx="2168661" cy="1583122"/>
          </a:xfrm>
          <a:prstGeom prst="rect">
            <a:avLst/>
          </a:prstGeom>
        </p:spPr>
      </p:pic>
      <p:pic>
        <p:nvPicPr>
          <p:cNvPr id="7" name="Graphic 6">
            <a:extLst>
              <a:ext uri="{FF2B5EF4-FFF2-40B4-BE49-F238E27FC236}">
                <a16:creationId xmlns:a16="http://schemas.microsoft.com/office/drawing/2014/main" id="{7EFDEE27-A99A-415D-03E6-1C770C63D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1522" y="636118"/>
            <a:ext cx="1975104" cy="1975104"/>
          </a:xfrm>
          <a:prstGeom prst="rect">
            <a:avLst/>
          </a:prstGeom>
        </p:spPr>
      </p:pic>
      <p:pic>
        <p:nvPicPr>
          <p:cNvPr id="9" name="Picture 8">
            <a:extLst>
              <a:ext uri="{FF2B5EF4-FFF2-40B4-BE49-F238E27FC236}">
                <a16:creationId xmlns:a16="http://schemas.microsoft.com/office/drawing/2014/main" id="{B17DAC29-CAF9-6645-13A6-C3AC4B5B4ED8}"/>
              </a:ext>
            </a:extLst>
          </p:cNvPr>
          <p:cNvPicPr>
            <a:picLocks noChangeAspect="1"/>
          </p:cNvPicPr>
          <p:nvPr/>
        </p:nvPicPr>
        <p:blipFill>
          <a:blip r:embed="rId5"/>
          <a:stretch>
            <a:fillRect/>
          </a:stretch>
        </p:blipFill>
        <p:spPr>
          <a:xfrm>
            <a:off x="9740395" y="643952"/>
            <a:ext cx="1975104" cy="1975104"/>
          </a:xfrm>
          <a:prstGeom prst="rect">
            <a:avLst/>
          </a:prstGeom>
        </p:spPr>
      </p:pic>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374904" y="2715768"/>
            <a:ext cx="3438144" cy="3209544"/>
          </a:xfrm>
        </p:spPr>
        <p:txBody>
          <a:bodyPr vert="horz" lIns="91440" tIns="45720" rIns="91440" bIns="45720" rtlCol="0">
            <a:normAutofit/>
          </a:bodyPr>
          <a:lstStyle/>
          <a:p>
            <a:pPr indent="-228600">
              <a:lnSpc>
                <a:spcPct val="90000"/>
              </a:lnSpc>
              <a:buFont typeface="Arial" panose="020B0604020202020204" pitchFamily="34" charset="0"/>
              <a:buChar char="•"/>
            </a:pPr>
            <a:r>
              <a:rPr lang="en-US" sz="1700" dirty="0"/>
              <a:t>Creating</a:t>
            </a:r>
            <a:r>
              <a:rPr lang="en-US" sz="1700" noProof="0" dirty="0"/>
              <a:t> </a:t>
            </a:r>
            <a:r>
              <a:rPr lang="en-US" sz="1700" noProof="0" dirty="0" err="1"/>
              <a:t>KinD</a:t>
            </a:r>
            <a:r>
              <a:rPr lang="en-US" sz="1700" noProof="0" dirty="0"/>
              <a:t> cluster</a:t>
            </a:r>
          </a:p>
          <a:p>
            <a:pPr indent="-228600">
              <a:lnSpc>
                <a:spcPct val="90000"/>
              </a:lnSpc>
              <a:buFont typeface="Arial" panose="020B0604020202020204" pitchFamily="34" charset="0"/>
              <a:buChar char="•"/>
            </a:pPr>
            <a:r>
              <a:rPr lang="en-US" sz="1700" dirty="0"/>
              <a:t>Adding </a:t>
            </a:r>
            <a:r>
              <a:rPr lang="en-US" sz="1700" dirty="0" err="1"/>
              <a:t>istio</a:t>
            </a:r>
            <a:r>
              <a:rPr lang="en-US" sz="1700" dirty="0"/>
              <a:t> </a:t>
            </a:r>
          </a:p>
          <a:p>
            <a:pPr indent="-228600">
              <a:lnSpc>
                <a:spcPct val="90000"/>
              </a:lnSpc>
              <a:buFont typeface="Arial" panose="020B0604020202020204" pitchFamily="34" charset="0"/>
              <a:buChar char="•"/>
            </a:pPr>
            <a:r>
              <a:rPr lang="en-US" sz="1700" dirty="0"/>
              <a:t>Installing </a:t>
            </a:r>
            <a:r>
              <a:rPr lang="en-US" sz="1700" dirty="0" err="1"/>
              <a:t>kubevirt</a:t>
            </a:r>
            <a:endParaRPr lang="en-US" sz="1700" dirty="0"/>
          </a:p>
          <a:p>
            <a:pPr indent="-228600">
              <a:lnSpc>
                <a:spcPct val="90000"/>
              </a:lnSpc>
              <a:buFont typeface="Arial" panose="020B0604020202020204" pitchFamily="34" charset="0"/>
              <a:buChar char="•"/>
            </a:pPr>
            <a:r>
              <a:rPr lang="en-US" sz="1700" dirty="0"/>
              <a:t>Deploying VMs</a:t>
            </a:r>
          </a:p>
          <a:p>
            <a:pPr indent="-228600">
              <a:lnSpc>
                <a:spcPct val="90000"/>
              </a:lnSpc>
              <a:buFont typeface="Arial" panose="020B0604020202020204" pitchFamily="34" charset="0"/>
              <a:buChar char="•"/>
            </a:pPr>
            <a:r>
              <a:rPr lang="en-US" sz="1700" noProof="0" dirty="0"/>
              <a:t>Installing Nested Clusters</a:t>
            </a:r>
          </a:p>
          <a:p>
            <a:pPr indent="-228600">
              <a:lnSpc>
                <a:spcPct val="90000"/>
              </a:lnSpc>
              <a:buFont typeface="Arial" panose="020B0604020202020204" pitchFamily="34" charset="0"/>
              <a:buChar char="•"/>
            </a:pPr>
            <a:r>
              <a:rPr lang="en-US" sz="1700" dirty="0"/>
              <a:t>Monitoring Traffic via </a:t>
            </a:r>
            <a:r>
              <a:rPr lang="en-US" sz="1700" dirty="0" err="1"/>
              <a:t>Kiali</a:t>
            </a:r>
            <a:endParaRPr lang="en-US" sz="1700" dirty="0"/>
          </a:p>
        </p:txBody>
      </p:sp>
      <p:pic>
        <p:nvPicPr>
          <p:cNvPr id="4" name="Picture 3" descr="A blue and green container with a white wheel&#10;&#10;Description automatically generated">
            <a:extLst>
              <a:ext uri="{FF2B5EF4-FFF2-40B4-BE49-F238E27FC236}">
                <a16:creationId xmlns:a16="http://schemas.microsoft.com/office/drawing/2014/main" id="{3D45E1EB-0462-0A31-FC88-26E45C05CE87}"/>
              </a:ext>
            </a:extLst>
          </p:cNvPr>
          <p:cNvPicPr>
            <a:picLocks noChangeAspect="1"/>
          </p:cNvPicPr>
          <p:nvPr/>
        </p:nvPicPr>
        <p:blipFill>
          <a:blip r:embed="rId6"/>
          <a:stretch>
            <a:fillRect/>
          </a:stretch>
        </p:blipFill>
        <p:spPr>
          <a:xfrm>
            <a:off x="5600861" y="2755581"/>
            <a:ext cx="5597958" cy="3372769"/>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3765804" y="6356350"/>
            <a:ext cx="4387596" cy="365125"/>
          </a:xfrm>
        </p:spPr>
        <p:txBody>
          <a:bodyPr vert="horz" lIns="91440" tIns="45720" rIns="91440" bIns="45720" rtlCol="0" anchor="ctr">
            <a:normAutofit/>
          </a:bodyPr>
          <a:lstStyle/>
          <a:p>
            <a:pPr algn="r" rtl="0">
              <a:lnSpc>
                <a:spcPct val="90000"/>
              </a:lnSpc>
              <a:spcAft>
                <a:spcPts val="600"/>
              </a:spcAft>
            </a:pPr>
            <a:r>
              <a:rPr lang="en-US" sz="1000" kern="1200" dirty="0">
                <a:solidFill>
                  <a:schemeClr val="tx1">
                    <a:tint val="75000"/>
                  </a:schemeClr>
                </a:solidFill>
                <a:latin typeface="+mn-lt"/>
                <a:ea typeface="+mn-ea"/>
                <a:cs typeface="+mn-cs"/>
              </a:rPr>
              <a:t>Restricted | © Siemens 2024 | Sankalp Bhardwaj | T-SSP-ASI | 2024-06-21</a:t>
            </a:r>
          </a:p>
        </p:txBody>
      </p:sp>
    </p:spTree>
    <p:extLst>
      <p:ext uri="{BB962C8B-B14F-4D97-AF65-F5344CB8AC3E}">
        <p14:creationId xmlns:p14="http://schemas.microsoft.com/office/powerpoint/2010/main" val="255591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146AAF6-C898-4B5C-9E98-241A806E1C81}"/>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762513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146AAF6-C898-4B5C-9E98-241A806E1C81}"/>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324400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477328"/>
          </a:xfrm>
        </p:spPr>
        <p:txBody>
          <a:bodyPr/>
          <a:lstStyle/>
          <a:p>
            <a:r>
              <a:rPr lang="en-US" noProof="0" dirty="0"/>
              <a:t>Title chart, </a:t>
            </a:r>
            <a:r>
              <a:rPr lang="en-US" b="1" noProof="0" dirty="0">
                <a:solidFill>
                  <a:srgbClr val="00C1B6"/>
                </a:solidFill>
              </a:rPr>
              <a:t>optional highlight in Arial and Light Petrol,</a:t>
            </a:r>
            <a:r>
              <a:rPr lang="en-US" b="1" noProof="0" dirty="0">
                <a:solidFill>
                  <a:schemeClr val="accent1"/>
                </a:solidFill>
              </a:rPr>
              <a:t> </a:t>
            </a:r>
            <a:r>
              <a:rPr lang="en-US" noProof="0" dirty="0"/>
              <a:t>48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256000"/>
            <a:ext cx="9288000" cy="911438"/>
          </a:xfrm>
        </p:spPr>
        <p:txBody>
          <a:bodyPr/>
          <a:lstStyle/>
          <a:p>
            <a:r>
              <a:rPr lang="en-US" noProof="0" dirty="0"/>
              <a:t>Subhead, Arial Regular, 18 </a:t>
            </a:r>
            <a:r>
              <a:rPr lang="en-US" noProof="0" dirty="0" err="1"/>
              <a:t>pt</a:t>
            </a:r>
            <a:endParaRPr lang="en-US" noProof="0" dirty="0"/>
          </a:p>
        </p:txBody>
      </p:sp>
      <p:pic>
        <p:nvPicPr>
          <p:cNvPr id="9" name="Sample image" descr="Woman with long hair looking busy at her cell phone">
            <a:extLst>
              <a:ext uri="{FF2B5EF4-FFF2-40B4-BE49-F238E27FC236}">
                <a16:creationId xmlns:a16="http://schemas.microsoft.com/office/drawing/2014/main" id="{6D0BA59F-00D8-498B-9E95-D8E9574051B1}"/>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t="31" b="31"/>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a:t>Restricted | © Siemens 20XX | Author | Department | YYYY-MM-DD</a:t>
            </a:r>
            <a:endParaRPr lang="en-US" dirty="0"/>
          </a:p>
        </p:txBody>
      </p:sp>
      <p:sp>
        <p:nvSpPr>
          <p:cNvPr id="7" name="Information - please remove!">
            <a:extLst>
              <a:ext uri="{FF2B5EF4-FFF2-40B4-BE49-F238E27FC236}">
                <a16:creationId xmlns:a16="http://schemas.microsoft.com/office/drawing/2014/main" id="{05C4E4C3-CB08-4085-B570-558FBC89F3FC}"/>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41984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231106"/>
          </a:xfrm>
        </p:spPr>
        <p:txBody>
          <a:bodyPr/>
          <a:lstStyle/>
          <a:p>
            <a:r>
              <a:rPr lang="en-US" noProof="0" dirty="0"/>
              <a:t>Title chart, </a:t>
            </a:r>
            <a:r>
              <a:rPr lang="en-US" b="1" noProof="0" dirty="0"/>
              <a:t>optional highlight </a:t>
            </a:r>
            <a:br>
              <a:rPr lang="en-US" b="1" noProof="0" dirty="0"/>
            </a:br>
            <a:r>
              <a:rPr lang="en-US" b="1" noProof="0" dirty="0"/>
              <a:t>in Arial Bold, </a:t>
            </a:r>
            <a:r>
              <a:rPr lang="en-US" noProof="0" dirty="0"/>
              <a:t>40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011106"/>
            <a:ext cx="9288000" cy="1156332"/>
          </a:xfrm>
        </p:spPr>
        <p:txBody>
          <a:bodyPr/>
          <a:lstStyle/>
          <a:p>
            <a:r>
              <a:rPr lang="en-US" noProof="0" dirty="0"/>
              <a:t>Subhead, Arial Regular, 16 </a:t>
            </a:r>
            <a:r>
              <a:rPr lang="en-US" noProof="0" dirty="0" err="1"/>
              <a:t>pt</a:t>
            </a:r>
            <a:endParaRPr lang="en-US" noProof="0" dirty="0"/>
          </a:p>
        </p:txBody>
      </p:sp>
      <p:pic>
        <p:nvPicPr>
          <p:cNvPr id="9" name="Sample image" descr="Woman with long hair looking busy at her cell phone">
            <a:extLst>
              <a:ext uri="{FF2B5EF4-FFF2-40B4-BE49-F238E27FC236}">
                <a16:creationId xmlns:a16="http://schemas.microsoft.com/office/drawing/2014/main" id="{767F8490-29A2-4E8F-8A6E-74049A4861B2}"/>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t="31" b="31"/>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D487E8EA-8AD4-4429-9D7B-DE456F5652DA}"/>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1220026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661993"/>
          </a:xfrm>
        </p:spPr>
        <p:txBody>
          <a:bodyPr/>
          <a:lstStyle/>
          <a:p>
            <a:r>
              <a:rPr lang="en-US" noProof="0" dirty="0"/>
              <a:t>Title chart, </a:t>
            </a:r>
            <a:r>
              <a:rPr lang="en-US" b="1" noProof="0" dirty="0">
                <a:solidFill>
                  <a:srgbClr val="00C1B6"/>
                </a:solidFill>
              </a:rPr>
              <a:t>optional highlight in Arial Bold and Light Petrol,</a:t>
            </a:r>
            <a:r>
              <a:rPr lang="en-US" b="1" noProof="0" dirty="0">
                <a:solidFill>
                  <a:schemeClr val="accent1"/>
                </a:solidFill>
              </a:rPr>
              <a:t> </a:t>
            </a:r>
            <a:r>
              <a:rPr lang="en-US" noProof="0" dirty="0"/>
              <a:t>36 </a:t>
            </a:r>
            <a:r>
              <a:rPr lang="en-US" noProof="0" dirty="0" err="1"/>
              <a:t>pt</a:t>
            </a:r>
            <a:r>
              <a:rPr lang="en-US" noProof="0" dirty="0"/>
              <a:t>, </a:t>
            </a:r>
            <a:br>
              <a:rPr lang="en-US" noProof="0" dirty="0"/>
            </a:br>
            <a:r>
              <a:rPr lang="en-US" noProof="0" dirty="0"/>
              <a:t>lorem ipsum dolor sit</a:t>
            </a:r>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441992"/>
            <a:ext cx="9288000" cy="725445"/>
          </a:xfrm>
        </p:spPr>
        <p:txBody>
          <a:bodyPr/>
          <a:lstStyle/>
          <a:p>
            <a:r>
              <a:rPr lang="en-US" noProof="0" dirty="0"/>
              <a:t>Subhead, Arial Regular, 14 </a:t>
            </a:r>
            <a:r>
              <a:rPr lang="en-US" noProof="0" dirty="0" err="1"/>
              <a:t>pt</a:t>
            </a:r>
            <a:endParaRPr lang="en-US" noProof="0" dirty="0"/>
          </a:p>
        </p:txBody>
      </p:sp>
      <p:pic>
        <p:nvPicPr>
          <p:cNvPr id="10" name="Sample image" descr="Woman with long hair looking busy at her cell phone">
            <a:extLst>
              <a:ext uri="{FF2B5EF4-FFF2-40B4-BE49-F238E27FC236}">
                <a16:creationId xmlns:a16="http://schemas.microsoft.com/office/drawing/2014/main" id="{FB870545-8C6E-43F5-9FAB-068745E1F80C}"/>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t="31" b="31"/>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DD85444F-210B-4719-9E47-E21328EBD23D}"/>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3473159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477328"/>
          </a:xfrm>
        </p:spPr>
        <p:txBody>
          <a:bodyPr/>
          <a:lstStyle/>
          <a:p>
            <a:r>
              <a:rPr lang="en-US" noProof="0" dirty="0"/>
              <a:t>Title chart, </a:t>
            </a:r>
            <a:r>
              <a:rPr lang="en-US" b="1" noProof="0" dirty="0"/>
              <a:t>optional highlight </a:t>
            </a:r>
            <a:br>
              <a:rPr lang="en-US" b="1" noProof="0" dirty="0"/>
            </a:br>
            <a:r>
              <a:rPr lang="en-US" b="1" noProof="0" dirty="0"/>
              <a:t>only in Arial Bold,</a:t>
            </a:r>
            <a:r>
              <a:rPr lang="en-US" noProof="0" dirty="0"/>
              <a:t> 48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256000"/>
            <a:ext cx="9288000" cy="911438"/>
          </a:xfrm>
        </p:spPr>
        <p:txBody>
          <a:bodyPr/>
          <a:lstStyle/>
          <a:p>
            <a:r>
              <a:rPr lang="en-US" noProof="0" dirty="0"/>
              <a:t>Subhead, Arial Regular, 18 </a:t>
            </a:r>
            <a:r>
              <a:rPr lang="en-US" noProof="0" dirty="0" err="1"/>
              <a:t>pt</a:t>
            </a:r>
            <a:endParaRPr lang="en-US" noProof="0" dirty="0"/>
          </a:p>
        </p:txBody>
      </p:sp>
      <p:pic>
        <p:nvPicPr>
          <p:cNvPr id="9" name="Sample image" descr="Man in suit and headphones in ear">
            <a:extLst>
              <a:ext uri="{FF2B5EF4-FFF2-40B4-BE49-F238E27FC236}">
                <a16:creationId xmlns:a16="http://schemas.microsoft.com/office/drawing/2014/main" id="{ABCD38C8-183B-405F-803C-7D35FD8EC931}"/>
              </a:ext>
            </a:extLst>
          </p:cNvPr>
          <p:cNvPicPr>
            <a:picLocks noGrp="1" noChangeAspect="1"/>
          </p:cNvPicPr>
          <p:nvPr>
            <p:ph type="pic" sz="quarter" idx="11"/>
          </p:nvPr>
        </p:nvPicPr>
        <p:blipFill rotWithShape="1">
          <a:blip r:embed="rId2"/>
          <a:srcRect t="14" b="14"/>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9EB8440B-CDA6-4E0D-B965-CF4BBE69CC42}"/>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3826715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231106"/>
          </a:xfrm>
        </p:spPr>
        <p:txBody>
          <a:bodyPr/>
          <a:lstStyle/>
          <a:p>
            <a:r>
              <a:rPr lang="en-US" noProof="0" dirty="0"/>
              <a:t>Title chart, </a:t>
            </a:r>
            <a:r>
              <a:rPr lang="en-US" b="1" noProof="0" dirty="0"/>
              <a:t>optional highlight </a:t>
            </a:r>
            <a:br>
              <a:rPr lang="en-US" b="1" noProof="0" dirty="0"/>
            </a:br>
            <a:r>
              <a:rPr lang="en-US" b="1" noProof="0" dirty="0"/>
              <a:t>only in Arial Bold, </a:t>
            </a:r>
            <a:r>
              <a:rPr lang="en-US" noProof="0" dirty="0"/>
              <a:t>40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011106"/>
            <a:ext cx="9288000" cy="1156332"/>
          </a:xfrm>
        </p:spPr>
        <p:txBody>
          <a:bodyPr/>
          <a:lstStyle/>
          <a:p>
            <a:r>
              <a:rPr lang="en-US" noProof="0" dirty="0"/>
              <a:t>Subhead, Arial Regular, 16 </a:t>
            </a:r>
            <a:r>
              <a:rPr lang="en-US" noProof="0" dirty="0" err="1"/>
              <a:t>pt</a:t>
            </a:r>
            <a:endParaRPr lang="en-US" noProof="0" dirty="0"/>
          </a:p>
        </p:txBody>
      </p:sp>
      <p:pic>
        <p:nvPicPr>
          <p:cNvPr id="10" name="Sample image" descr="Man in suit and headphones in ear">
            <a:extLst>
              <a:ext uri="{FF2B5EF4-FFF2-40B4-BE49-F238E27FC236}">
                <a16:creationId xmlns:a16="http://schemas.microsoft.com/office/drawing/2014/main" id="{9C3CA91C-5344-4D93-AD8E-3C1EA8BC4652}"/>
              </a:ext>
            </a:extLst>
          </p:cNvPr>
          <p:cNvPicPr>
            <a:picLocks noGrp="1" noChangeAspect="1"/>
          </p:cNvPicPr>
          <p:nvPr>
            <p:ph type="pic" sz="quarter" idx="11"/>
          </p:nvPr>
        </p:nvPicPr>
        <p:blipFill rotWithShape="1">
          <a:blip r:embed="rId2"/>
          <a:srcRect t="14" b="14"/>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a:t>Restricted | © Siemens 20XX | Author | Department | YYYY-MM-DD</a:t>
            </a:r>
            <a:endParaRPr lang="en-US" dirty="0"/>
          </a:p>
        </p:txBody>
      </p:sp>
      <p:sp>
        <p:nvSpPr>
          <p:cNvPr id="7" name="Information - please remove!">
            <a:extLst>
              <a:ext uri="{FF2B5EF4-FFF2-40B4-BE49-F238E27FC236}">
                <a16:creationId xmlns:a16="http://schemas.microsoft.com/office/drawing/2014/main" id="{FAC1A68B-8B17-4900-A0B0-4A3293552B91}"/>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3928641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661993"/>
          </a:xfrm>
        </p:spPr>
        <p:txBody>
          <a:bodyPr/>
          <a:lstStyle/>
          <a:p>
            <a:r>
              <a:rPr lang="en-US" noProof="0" dirty="0"/>
              <a:t>Title chart, </a:t>
            </a:r>
            <a:r>
              <a:rPr lang="en-US" b="1" noProof="0" dirty="0"/>
              <a:t>optional highlight only </a:t>
            </a:r>
            <a:br>
              <a:rPr lang="en-US" b="1" noProof="0" dirty="0"/>
            </a:br>
            <a:r>
              <a:rPr lang="en-US" b="1" noProof="0" dirty="0"/>
              <a:t>in Arial Bold, </a:t>
            </a:r>
            <a:r>
              <a:rPr lang="en-US" noProof="0" dirty="0"/>
              <a:t>36 </a:t>
            </a:r>
            <a:r>
              <a:rPr lang="en-US" noProof="0" dirty="0" err="1"/>
              <a:t>pt</a:t>
            </a:r>
            <a:r>
              <a:rPr lang="en-US" noProof="0" dirty="0"/>
              <a: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441992"/>
            <a:ext cx="9288000" cy="725445"/>
          </a:xfrm>
        </p:spPr>
        <p:txBody>
          <a:bodyPr/>
          <a:lstStyle/>
          <a:p>
            <a:r>
              <a:rPr lang="en-US" noProof="0" dirty="0"/>
              <a:t>Subhead, Arial Regular, 14 </a:t>
            </a:r>
            <a:r>
              <a:rPr lang="en-US" noProof="0" dirty="0" err="1"/>
              <a:t>pt</a:t>
            </a:r>
            <a:endParaRPr lang="en-US" noProof="0" dirty="0"/>
          </a:p>
        </p:txBody>
      </p:sp>
      <p:pic>
        <p:nvPicPr>
          <p:cNvPr id="9" name="Sample image" descr="Man in suit and headphones in ear">
            <a:extLst>
              <a:ext uri="{FF2B5EF4-FFF2-40B4-BE49-F238E27FC236}">
                <a16:creationId xmlns:a16="http://schemas.microsoft.com/office/drawing/2014/main" id="{42560C24-C9FC-47C4-A847-20884AEDDC5C}"/>
              </a:ext>
            </a:extLst>
          </p:cNvPr>
          <p:cNvPicPr>
            <a:picLocks noGrp="1" noChangeAspect="1"/>
          </p:cNvPicPr>
          <p:nvPr>
            <p:ph type="pic" sz="quarter" idx="11"/>
          </p:nvPr>
        </p:nvPicPr>
        <p:blipFill rotWithShape="1">
          <a:blip r:embed="rId2"/>
          <a:srcRect t="14" b="14"/>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263DADA-F9B0-45FA-88AA-F6FA94CD4F7B}"/>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230818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477328"/>
          </a:xfrm>
        </p:spPr>
        <p:txBody>
          <a:bodyPr/>
          <a:lstStyle/>
          <a:p>
            <a:r>
              <a:rPr lang="en-US" noProof="0" dirty="0"/>
              <a:t>Title chart, </a:t>
            </a:r>
            <a:r>
              <a:rPr lang="en-US" b="1" noProof="0" dirty="0">
                <a:solidFill>
                  <a:schemeClr val="accent1"/>
                </a:solidFill>
              </a:rPr>
              <a:t>optional highlight in Arial and Siemens Petrol, </a:t>
            </a:r>
            <a:r>
              <a:rPr lang="en-US" noProof="0" dirty="0"/>
              <a:t>48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256000"/>
            <a:ext cx="9288000" cy="911438"/>
          </a:xfrm>
        </p:spPr>
        <p:txBody>
          <a:bodyPr/>
          <a:lstStyle/>
          <a:p>
            <a:r>
              <a:rPr lang="en-US" noProof="0" dirty="0"/>
              <a:t>Subhead, Arial Regular, 18 </a:t>
            </a:r>
            <a:r>
              <a:rPr lang="en-US" noProof="0" dirty="0" err="1"/>
              <a:t>pt</a:t>
            </a:r>
            <a:endParaRPr lang="en-US" noProof="0" dirty="0"/>
          </a:p>
        </p:txBody>
      </p:sp>
      <p:pic>
        <p:nvPicPr>
          <p:cNvPr id="9" name="Sample image" descr="Ein Bild, das Gras, Pflanze, Baum enthält.&#10;&#10;Automatisch generierte Beschreibung">
            <a:extLst>
              <a:ext uri="{FF2B5EF4-FFF2-40B4-BE49-F238E27FC236}">
                <a16:creationId xmlns:a16="http://schemas.microsoft.com/office/drawing/2014/main" id="{AD8E9932-60EA-47BE-B871-970F76FD0781}"/>
              </a:ext>
            </a:extLst>
          </p:cNvPr>
          <p:cNvPicPr>
            <a:picLocks noGrp="1" noChangeAspect="1"/>
          </p:cNvPicPr>
          <p:nvPr>
            <p:ph type="pic" sz="quarter" idx="11"/>
          </p:nvPr>
        </p:nvPicPr>
        <p:blipFill rotWithShape="1">
          <a:blip r:embed="rId2"/>
          <a:srcRect l="13" r="13"/>
          <a:stretch/>
        </p:blipFill>
        <p:spPr>
          <a:xfrm>
            <a:off x="0" y="0"/>
            <a:ext cx="12192000" cy="3502800"/>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10" name="Information - please remove!">
            <a:extLst>
              <a:ext uri="{FF2B5EF4-FFF2-40B4-BE49-F238E27FC236}">
                <a16:creationId xmlns:a16="http://schemas.microsoft.com/office/drawing/2014/main" id="{B93C96A0-EF99-4788-852C-6485908F3FB9}"/>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1695493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231106"/>
          </a:xfrm>
        </p:spPr>
        <p:txBody>
          <a:bodyPr/>
          <a:lstStyle/>
          <a:p>
            <a:r>
              <a:rPr lang="en-US" noProof="0" dirty="0"/>
              <a:t>Title chart, </a:t>
            </a:r>
            <a:r>
              <a:rPr lang="en-US" b="1" noProof="0" dirty="0"/>
              <a:t>optional highlight </a:t>
            </a:r>
            <a:br>
              <a:rPr lang="en-US" b="1" noProof="0" dirty="0"/>
            </a:br>
            <a:r>
              <a:rPr lang="en-US" b="1" noProof="0" dirty="0"/>
              <a:t>in Arial Bold, </a:t>
            </a:r>
            <a:r>
              <a:rPr lang="en-US" noProof="0" dirty="0"/>
              <a:t>40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011106"/>
            <a:ext cx="9288000" cy="1156332"/>
          </a:xfrm>
        </p:spPr>
        <p:txBody>
          <a:bodyPr/>
          <a:lstStyle/>
          <a:p>
            <a:r>
              <a:rPr lang="en-US" noProof="0" dirty="0"/>
              <a:t>Subhead, Arial Regular, 16 </a:t>
            </a:r>
            <a:r>
              <a:rPr lang="en-US" noProof="0" dirty="0" err="1"/>
              <a:t>pt</a:t>
            </a:r>
            <a:endParaRPr lang="en-US" noProof="0" dirty="0"/>
          </a:p>
        </p:txBody>
      </p:sp>
      <p:pic>
        <p:nvPicPr>
          <p:cNvPr id="10" name="Sample image" descr="Ein Bild, das Gras, Pflanze, Baum enthält.&#10;&#10;Automatisch generierte Beschreibung">
            <a:extLst>
              <a:ext uri="{FF2B5EF4-FFF2-40B4-BE49-F238E27FC236}">
                <a16:creationId xmlns:a16="http://schemas.microsoft.com/office/drawing/2014/main" id="{958C4CF2-65B6-4049-9412-5BBE53319FDA}"/>
              </a:ext>
            </a:extLst>
          </p:cNvPr>
          <p:cNvPicPr>
            <a:picLocks noGrp="1" noChangeAspect="1"/>
          </p:cNvPicPr>
          <p:nvPr>
            <p:ph type="pic" sz="quarter" idx="11"/>
          </p:nvPr>
        </p:nvPicPr>
        <p:blipFill rotWithShape="1">
          <a:blip r:embed="rId2"/>
          <a:srcRect l="13" r="13"/>
          <a:stretch/>
        </p:blipFill>
        <p:spPr>
          <a:xfrm>
            <a:off x="0" y="0"/>
            <a:ext cx="12192000" cy="3502800"/>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E1287C8-EF72-4698-BCD6-7DFC07D5C3D7}"/>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3942283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804672" y="4267832"/>
            <a:ext cx="4805996" cy="1297115"/>
          </a:xfrm>
        </p:spPr>
        <p:txBody>
          <a:bodyPr vert="horz" lIns="91440" tIns="45720" rIns="91440" bIns="45720" rtlCol="0" anchor="t">
            <a:normAutofit/>
          </a:bodyPr>
          <a:lstStyle/>
          <a:p>
            <a:pPr>
              <a:lnSpc>
                <a:spcPct val="90000"/>
              </a:lnSpc>
            </a:pPr>
            <a:r>
              <a:rPr lang="en-US" sz="4000" kern="1200" dirty="0">
                <a:solidFill>
                  <a:schemeClr val="tx2"/>
                </a:solidFill>
                <a:latin typeface="+mj-lt"/>
                <a:ea typeface="+mj-ea"/>
                <a:cs typeface="+mj-cs"/>
              </a:rPr>
              <a:t>Let’s get started</a:t>
            </a:r>
            <a:r>
              <a:rPr lang="en-US" sz="4000" dirty="0">
                <a:solidFill>
                  <a:schemeClr val="tx2"/>
                </a:solidFill>
              </a:rPr>
              <a:t>!!</a:t>
            </a:r>
            <a:endParaRPr lang="en-US" sz="4000" kern="1200" noProof="0" dirty="0">
              <a:solidFill>
                <a:schemeClr val="tx2"/>
              </a:solidFill>
              <a:latin typeface="+mj-lt"/>
              <a:ea typeface="+mj-ea"/>
              <a:cs typeface="+mj-cs"/>
            </a:endParaRP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804672" y="3428999"/>
            <a:ext cx="4805691" cy="838831"/>
          </a:xfrm>
        </p:spPr>
        <p:txBody>
          <a:bodyPr vert="horz" lIns="91440" tIns="45720" rIns="91440" bIns="45720" rtlCol="0" anchor="b">
            <a:normAutofit/>
          </a:bodyPr>
          <a:lstStyle/>
          <a:p>
            <a:pPr>
              <a:lnSpc>
                <a:spcPct val="90000"/>
              </a:lnSpc>
              <a:spcBef>
                <a:spcPts val="1000"/>
              </a:spcBef>
            </a:pPr>
            <a:r>
              <a:rPr lang="en-US" sz="2000" kern="1200" noProof="0">
                <a:solidFill>
                  <a:schemeClr val="tx2"/>
                </a:solidFill>
                <a:latin typeface="+mn-lt"/>
                <a:ea typeface="+mn-ea"/>
                <a:cs typeface="+mn-cs"/>
              </a:rPr>
              <a:t>Hands On!!</a:t>
            </a:r>
          </a:p>
        </p:txBody>
      </p:sp>
      <p:grpSp>
        <p:nvGrpSpPr>
          <p:cNvPr id="35" name="Group 3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36" name="Freeform: Shape 3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Graphic 3">
            <a:extLst>
              <a:ext uri="{FF2B5EF4-FFF2-40B4-BE49-F238E27FC236}">
                <a16:creationId xmlns:a16="http://schemas.microsoft.com/office/drawing/2014/main" id="{DCD77F9A-013A-7FD3-031E-0B20B1D63F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9323" y="2389042"/>
            <a:ext cx="4141760" cy="2761173"/>
          </a:xfrm>
          <a:prstGeom prst="rect">
            <a:avLst/>
          </a:prstGeom>
          <a:ln>
            <a:noFill/>
          </a:ln>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038600" y="6356350"/>
            <a:ext cx="4465320" cy="365125"/>
          </a:xfrm>
        </p:spPr>
        <p:txBody>
          <a:bodyPr vert="horz" lIns="91440" tIns="45720" rIns="91440" bIns="45720" rtlCol="0" anchor="ctr">
            <a:normAutofit/>
          </a:bodyPr>
          <a:lstStyle/>
          <a:p>
            <a:pPr algn="r" rtl="0">
              <a:lnSpc>
                <a:spcPct val="90000"/>
              </a:lnSpc>
              <a:spcAft>
                <a:spcPts val="600"/>
              </a:spcAft>
            </a:pPr>
            <a:r>
              <a:rPr lang="en-US" sz="1000" kern="1200" dirty="0">
                <a:solidFill>
                  <a:schemeClr val="tx1">
                    <a:tint val="75000"/>
                  </a:schemeClr>
                </a:solidFill>
                <a:latin typeface="+mn-lt"/>
                <a:ea typeface="+mn-ea"/>
                <a:cs typeface="+mn-cs"/>
              </a:rPr>
              <a:t>Restricted | © Siemens 2024 | Sankalp Bhardwaj | T-SSP-ASI | 2024-06-21</a:t>
            </a:r>
          </a:p>
        </p:txBody>
      </p:sp>
    </p:spTree>
    <p:extLst>
      <p:ext uri="{BB962C8B-B14F-4D97-AF65-F5344CB8AC3E}">
        <p14:creationId xmlns:p14="http://schemas.microsoft.com/office/powerpoint/2010/main" val="16640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661993"/>
          </a:xfrm>
        </p:spPr>
        <p:txBody>
          <a:bodyPr/>
          <a:lstStyle/>
          <a:p>
            <a:r>
              <a:rPr lang="en-US" noProof="0" dirty="0"/>
              <a:t>Title chart, </a:t>
            </a:r>
            <a:r>
              <a:rPr lang="en-US" b="1" noProof="0" dirty="0">
                <a:solidFill>
                  <a:schemeClr val="accent1"/>
                </a:solidFill>
              </a:rPr>
              <a:t>optional highlight </a:t>
            </a:r>
            <a:br>
              <a:rPr lang="en-US" b="1" noProof="0" dirty="0">
                <a:solidFill>
                  <a:schemeClr val="accent1"/>
                </a:solidFill>
              </a:rPr>
            </a:br>
            <a:r>
              <a:rPr lang="en-US" b="1" noProof="0" dirty="0">
                <a:solidFill>
                  <a:schemeClr val="accent1"/>
                </a:solidFill>
              </a:rPr>
              <a:t>in Arial Bold and Siemens Petrol, </a:t>
            </a:r>
            <a:r>
              <a:rPr lang="en-US" noProof="0" dirty="0"/>
              <a:t>36 </a:t>
            </a:r>
            <a:r>
              <a:rPr lang="en-US" noProof="0" dirty="0" err="1"/>
              <a:t>pt</a:t>
            </a:r>
            <a:r>
              <a:rPr lang="en-US" noProof="0" dirty="0"/>
              <a:t>, lorem ipsum dolor sit</a:t>
            </a:r>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441992"/>
            <a:ext cx="9288000" cy="725445"/>
          </a:xfrm>
        </p:spPr>
        <p:txBody>
          <a:bodyPr/>
          <a:lstStyle/>
          <a:p>
            <a:r>
              <a:rPr lang="en-US" noProof="0" dirty="0"/>
              <a:t>Subhead, Arial Regular, 14 </a:t>
            </a:r>
            <a:r>
              <a:rPr lang="en-US" noProof="0" dirty="0" err="1"/>
              <a:t>pt</a:t>
            </a:r>
            <a:endParaRPr lang="en-US" noProof="0" dirty="0"/>
          </a:p>
        </p:txBody>
      </p:sp>
      <p:pic>
        <p:nvPicPr>
          <p:cNvPr id="10" name="Sample image" descr="Ein Bild, das Gras, Pflanze, Baum enthält.&#10;&#10;Automatisch generierte Beschreibung">
            <a:extLst>
              <a:ext uri="{FF2B5EF4-FFF2-40B4-BE49-F238E27FC236}">
                <a16:creationId xmlns:a16="http://schemas.microsoft.com/office/drawing/2014/main" id="{EEFBF8DA-CA48-4AC6-987D-2C776F7F4265}"/>
              </a:ext>
            </a:extLst>
          </p:cNvPr>
          <p:cNvPicPr>
            <a:picLocks noGrp="1" noChangeAspect="1"/>
          </p:cNvPicPr>
          <p:nvPr>
            <p:ph type="pic" sz="quarter" idx="11"/>
          </p:nvPr>
        </p:nvPicPr>
        <p:blipFill rotWithShape="1">
          <a:blip r:embed="rId2"/>
          <a:srcRect l="13" r="13"/>
          <a:stretch/>
        </p:blipFill>
        <p:spPr>
          <a:xfrm>
            <a:off x="0" y="0"/>
            <a:ext cx="12192000" cy="3502800"/>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690DB817-46F4-4900-844F-28B128483F14}"/>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1195743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p:txBody>
          <a:bodyPr/>
          <a:lstStyle/>
          <a:p>
            <a:r>
              <a:rPr lang="en-US" noProof="0" dirty="0"/>
              <a:t>Chapter divider, </a:t>
            </a:r>
            <a:br>
              <a:rPr lang="en-US" noProof="0" dirty="0"/>
            </a:br>
            <a:r>
              <a:rPr lang="en-US" b="1" noProof="0" dirty="0">
                <a:solidFill>
                  <a:srgbClr val="00C1B6"/>
                </a:solidFill>
              </a:rPr>
              <a:t>optional highlight,</a:t>
            </a:r>
            <a:r>
              <a:rPr lang="en-US" b="1" noProof="0" dirty="0">
                <a:solidFill>
                  <a:schemeClr val="accent1"/>
                </a:solidFill>
              </a:rPr>
              <a:t> </a:t>
            </a:r>
            <a:r>
              <a:rPr lang="en-US" b="0" noProof="0" dirty="0"/>
              <a:t>80 </a:t>
            </a:r>
            <a:r>
              <a:rPr lang="en-US" b="0" noProof="0" dirty="0" err="1"/>
              <a:t>pt</a:t>
            </a:r>
            <a:endParaRPr lang="en-US" b="0"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p:txBody>
          <a:bodyPr/>
          <a:lstStyle/>
          <a:p>
            <a:r>
              <a:rPr lang="en-US"/>
              <a:t>Restricted | © Siemens 20XX | Author | Department | YYYY-MM-DD</a:t>
            </a:r>
            <a:endParaRPr lang="en-US" dirty="0"/>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a:t>Page </a:t>
            </a:r>
            <a:fld id="{15EBE321-CBB1-4E91-BD14-37C8D44326FB}" type="slidenum">
              <a:rPr lang="en-US" smtClean="0"/>
              <a:pPr/>
              <a:t>51</a:t>
            </a:fld>
            <a:endParaRPr lang="en-US" dirty="0"/>
          </a:p>
        </p:txBody>
      </p:sp>
    </p:spTree>
    <p:extLst>
      <p:ext uri="{BB962C8B-B14F-4D97-AF65-F5344CB8AC3E}">
        <p14:creationId xmlns:p14="http://schemas.microsoft.com/office/powerpoint/2010/main" val="2969443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661"/>
            <a:ext cx="11376025" cy="2769989"/>
          </a:xfrm>
        </p:spPr>
        <p:txBody>
          <a:bodyPr/>
          <a:lstStyle/>
          <a:p>
            <a:r>
              <a:rPr lang="en-US" noProof="0" dirty="0"/>
              <a:t>Chapter divider, </a:t>
            </a:r>
            <a:br>
              <a:rPr lang="en-US" noProof="0" dirty="0"/>
            </a:br>
            <a:r>
              <a:rPr lang="en-US" b="1" noProof="0" dirty="0"/>
              <a:t>optional highlight in </a:t>
            </a:r>
            <a:br>
              <a:rPr lang="en-US" b="1" noProof="0" dirty="0"/>
            </a:br>
            <a:r>
              <a:rPr lang="en-US" b="1" noProof="0" dirty="0"/>
              <a:t>Arial Bold, </a:t>
            </a:r>
            <a:r>
              <a:rPr lang="en-US" noProof="0" dirty="0"/>
              <a:t>60 </a:t>
            </a:r>
            <a:r>
              <a:rPr lang="en-US" noProof="0" dirty="0" err="1"/>
              <a:t>pt</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4184452"/>
            <a:ext cx="9288000" cy="1622622"/>
          </a:xfrm>
        </p:spPr>
        <p:txBody>
          <a:bodyPr/>
          <a:lstStyle/>
          <a:p>
            <a:r>
              <a:rPr lang="en-US" noProof="0" dirty="0"/>
              <a:t>Subhead, Arial Regular, 24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52</a:t>
            </a:fld>
            <a:endParaRPr lang="en-US" dirty="0"/>
          </a:p>
        </p:txBody>
      </p:sp>
    </p:spTree>
    <p:extLst>
      <p:ext uri="{BB962C8B-B14F-4D97-AF65-F5344CB8AC3E}">
        <p14:creationId xmlns:p14="http://schemas.microsoft.com/office/powerpoint/2010/main" val="3955108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462"/>
            <a:ext cx="11376025" cy="2462213"/>
          </a:xfrm>
        </p:spPr>
        <p:txBody>
          <a:bodyPr/>
          <a:lstStyle/>
          <a:p>
            <a:r>
              <a:rPr lang="en-US" noProof="0" dirty="0"/>
              <a:t>Chapter divider, </a:t>
            </a:r>
            <a:r>
              <a:rPr lang="en-US" b="1" noProof="0" dirty="0">
                <a:solidFill>
                  <a:srgbClr val="00C1B6"/>
                </a:solidFill>
              </a:rPr>
              <a:t>optional highlight </a:t>
            </a:r>
            <a:br>
              <a:rPr lang="en-US" b="1" noProof="0" dirty="0">
                <a:solidFill>
                  <a:srgbClr val="00C1B6"/>
                </a:solidFill>
              </a:rPr>
            </a:br>
            <a:r>
              <a:rPr lang="en-US" b="1" noProof="0" dirty="0">
                <a:solidFill>
                  <a:srgbClr val="00C1B6"/>
                </a:solidFill>
              </a:rPr>
              <a:t>in Arial Bold and </a:t>
            </a:r>
            <a:r>
              <a:rPr lang="en-US" b="1" noProof="0" dirty="0" err="1">
                <a:solidFill>
                  <a:srgbClr val="00C1B6"/>
                </a:solidFill>
              </a:rPr>
              <a:t>Ligh</a:t>
            </a:r>
            <a:r>
              <a:rPr lang="en-US" b="1" dirty="0">
                <a:solidFill>
                  <a:srgbClr val="00C1B6"/>
                </a:solidFill>
              </a:rPr>
              <a:t>t</a:t>
            </a:r>
            <a:r>
              <a:rPr lang="en-US" b="1" noProof="0" dirty="0">
                <a:solidFill>
                  <a:srgbClr val="00C1B6"/>
                </a:solidFill>
              </a:rPr>
              <a:t> Petrol,</a:t>
            </a:r>
            <a:r>
              <a:rPr lang="en-US" b="1" noProof="0" dirty="0">
                <a:solidFill>
                  <a:schemeClr val="accent1"/>
                </a:solidFill>
              </a:rPr>
              <a:t> </a:t>
            </a:r>
            <a:r>
              <a:rPr lang="en-US" noProof="0" dirty="0"/>
              <a:t>40 </a:t>
            </a:r>
            <a:r>
              <a:rPr lang="en-US" noProof="0" dirty="0" err="1"/>
              <a:t>pt</a:t>
            </a:r>
            <a:r>
              <a:rPr lang="en-US" noProof="0" dirty="0"/>
              <a:t>, recommended number of lines </a:t>
            </a:r>
            <a:r>
              <a:rPr lang="en-US" b="0" noProof="0" dirty="0"/>
              <a:t>is 4</a:t>
            </a:r>
            <a:r>
              <a:rPr lang="it-IT" b="0" noProof="0" dirty="0"/>
              <a:t>, </a:t>
            </a:r>
            <a:br>
              <a:rPr lang="it-IT" b="0" noProof="0" dirty="0"/>
            </a:br>
            <a:r>
              <a:rPr lang="it-IT" b="0" noProof="0" dirty="0" err="1"/>
              <a:t>lorem</a:t>
            </a:r>
            <a:r>
              <a:rPr lang="it-IT" b="0" noProof="0" dirty="0"/>
              <a:t> </a:t>
            </a:r>
            <a:r>
              <a:rPr lang="it-IT" b="0" noProof="0" dirty="0" err="1"/>
              <a:t>ipsum</a:t>
            </a:r>
            <a:r>
              <a:rPr lang="it-IT" b="0" noProof="0" dirty="0"/>
              <a:t> </a:t>
            </a:r>
            <a:r>
              <a:rPr lang="it-IT" b="0" noProof="0" dirty="0" err="1"/>
              <a:t>dolor</a:t>
            </a:r>
            <a:r>
              <a:rPr lang="it-IT" b="0" noProof="0" dirty="0"/>
              <a:t> </a:t>
            </a:r>
            <a:r>
              <a:rPr lang="it-IT" b="0" noProof="0" dirty="0" err="1"/>
              <a:t>quest</a:t>
            </a:r>
            <a:r>
              <a:rPr lang="it-IT" b="0" noProof="0" dirty="0"/>
              <a:t> con</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3876677"/>
            <a:ext cx="9288000" cy="1930121"/>
          </a:xfrm>
        </p:spPr>
        <p:txBody>
          <a:bodyPr/>
          <a:lstStyle/>
          <a:p>
            <a:r>
              <a:rPr lang="en-US" noProof="0" dirty="0"/>
              <a:t>Subhead, Arial Regular, 16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3924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53</a:t>
            </a:fld>
            <a:endParaRPr lang="en-US" dirty="0"/>
          </a:p>
        </p:txBody>
      </p:sp>
    </p:spTree>
    <p:extLst>
      <p:ext uri="{BB962C8B-B14F-4D97-AF65-F5344CB8AC3E}">
        <p14:creationId xmlns:p14="http://schemas.microsoft.com/office/powerpoint/2010/main" val="2003471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463"/>
            <a:ext cx="11376025" cy="2462212"/>
          </a:xfrm>
        </p:spPr>
        <p:txBody>
          <a:bodyPr/>
          <a:lstStyle/>
          <a:p>
            <a:r>
              <a:rPr lang="en-US" noProof="0" dirty="0"/>
              <a:t>Chapter divider, </a:t>
            </a:r>
            <a:br>
              <a:rPr lang="en-US" noProof="0" dirty="0"/>
            </a:br>
            <a:r>
              <a:rPr lang="en-US" b="1" noProof="0" dirty="0"/>
              <a:t>optional highlight,</a:t>
            </a:r>
            <a:r>
              <a:rPr lang="en-US" noProof="0" dirty="0"/>
              <a:t> 80 </a:t>
            </a:r>
            <a:r>
              <a:rPr lang="en-US" noProof="0" dirty="0" err="1"/>
              <a:t>pt</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3876675"/>
            <a:ext cx="9288000" cy="1930399"/>
          </a:xfrm>
        </p:spPr>
        <p:txBody>
          <a:bodyPr/>
          <a:lstStyle/>
          <a:p>
            <a:r>
              <a:rPr lang="en-US" noProof="0" dirty="0"/>
              <a:t>Subhead, Arial Regular, 32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54</a:t>
            </a:fld>
            <a:endParaRPr lang="en-US" dirty="0"/>
          </a:p>
        </p:txBody>
      </p:sp>
    </p:spTree>
    <p:extLst>
      <p:ext uri="{BB962C8B-B14F-4D97-AF65-F5344CB8AC3E}">
        <p14:creationId xmlns:p14="http://schemas.microsoft.com/office/powerpoint/2010/main" val="1614690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0400" y="1414463"/>
            <a:ext cx="11376788" cy="2769989"/>
          </a:xfrm>
        </p:spPr>
        <p:txBody>
          <a:bodyPr/>
          <a:lstStyle/>
          <a:p>
            <a:r>
              <a:rPr lang="en-US" noProof="0" dirty="0"/>
              <a:t>Chapter divider, </a:t>
            </a:r>
            <a:br>
              <a:rPr lang="en-US" noProof="0" dirty="0"/>
            </a:br>
            <a:r>
              <a:rPr lang="en-US" b="1" noProof="0" dirty="0"/>
              <a:t>optional highlight </a:t>
            </a:r>
            <a:br>
              <a:rPr lang="en-US" b="1" noProof="0" dirty="0"/>
            </a:br>
            <a:r>
              <a:rPr lang="en-US" b="1" noProof="0" dirty="0"/>
              <a:t>only in Arial Bold, </a:t>
            </a:r>
            <a:r>
              <a:rPr lang="en-US" noProof="0" dirty="0"/>
              <a:t>60 </a:t>
            </a:r>
            <a:r>
              <a:rPr lang="en-US" noProof="0" dirty="0" err="1"/>
              <a:t>pt</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p:txBody>
          <a:bodyPr/>
          <a:lstStyle/>
          <a:p>
            <a:r>
              <a:rPr lang="en-US" noProof="0" dirty="0"/>
              <a:t>Subhead, Arial Regular, 24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55</a:t>
            </a:fld>
            <a:endParaRPr lang="en-US" dirty="0"/>
          </a:p>
        </p:txBody>
      </p:sp>
    </p:spTree>
    <p:extLst>
      <p:ext uri="{BB962C8B-B14F-4D97-AF65-F5344CB8AC3E}">
        <p14:creationId xmlns:p14="http://schemas.microsoft.com/office/powerpoint/2010/main" val="3522152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468"/>
            <a:ext cx="11376025" cy="2462213"/>
          </a:xfrm>
        </p:spPr>
        <p:txBody>
          <a:bodyPr/>
          <a:lstStyle/>
          <a:p>
            <a:r>
              <a:rPr lang="en-US" noProof="0" dirty="0"/>
              <a:t>Chapter divider, </a:t>
            </a:r>
            <a:r>
              <a:rPr lang="en-US" b="1" noProof="0" dirty="0"/>
              <a:t>optional highlight </a:t>
            </a:r>
            <a:br>
              <a:rPr lang="en-US" b="1" noProof="0" dirty="0"/>
            </a:br>
            <a:r>
              <a:rPr lang="en-US" b="1" noProof="0" dirty="0"/>
              <a:t>only in Arial Bold, </a:t>
            </a:r>
            <a:r>
              <a:rPr lang="en-US" noProof="0" dirty="0"/>
              <a:t>40 </a:t>
            </a:r>
            <a:r>
              <a:rPr lang="en-US" noProof="0" dirty="0" err="1"/>
              <a:t>pt</a:t>
            </a:r>
            <a:r>
              <a:rPr lang="en-US" noProof="0" dirty="0"/>
              <a:t>, recommended </a:t>
            </a:r>
            <a:br>
              <a:rPr lang="en-US" noProof="0" dirty="0"/>
            </a:br>
            <a:r>
              <a:rPr lang="en-US" noProof="0" dirty="0"/>
              <a:t>number of lines is 4, lorem ipsum </a:t>
            </a:r>
            <a:br>
              <a:rPr lang="en-US" noProof="0" dirty="0"/>
            </a:br>
            <a:r>
              <a:rPr lang="en-US" noProof="0" dirty="0"/>
              <a:t>dolor sit </a:t>
            </a:r>
            <a:r>
              <a:rPr lang="en-US" noProof="0" dirty="0" err="1"/>
              <a:t>amet</a:t>
            </a:r>
            <a:r>
              <a:rPr lang="en-US" noProof="0" dirty="0"/>
              <a:t> </a:t>
            </a:r>
            <a:r>
              <a:rPr lang="en-US" noProof="0" dirty="0" err="1"/>
              <a:t>consetetur</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3876677"/>
            <a:ext cx="9288000" cy="1930121"/>
          </a:xfrm>
        </p:spPr>
        <p:txBody>
          <a:bodyPr/>
          <a:lstStyle/>
          <a:p>
            <a:r>
              <a:rPr lang="en-US" noProof="0" dirty="0"/>
              <a:t>Subhead, Arial Regular, 16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3924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56</a:t>
            </a:fld>
            <a:endParaRPr lang="en-US" dirty="0"/>
          </a:p>
        </p:txBody>
      </p:sp>
    </p:spTree>
    <p:extLst>
      <p:ext uri="{BB962C8B-B14F-4D97-AF65-F5344CB8AC3E}">
        <p14:creationId xmlns:p14="http://schemas.microsoft.com/office/powerpoint/2010/main" val="3177220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descr="Title of the chapter">
            <a:extLst>
              <a:ext uri="{FF2B5EF4-FFF2-40B4-BE49-F238E27FC236}">
                <a16:creationId xmlns:a16="http://schemas.microsoft.com/office/drawing/2014/main" id="{86944A14-F613-46CA-BBD9-C02856109181}"/>
              </a:ext>
            </a:extLst>
          </p:cNvPr>
          <p:cNvSpPr>
            <a:spLocks noGrp="1"/>
          </p:cNvSpPr>
          <p:nvPr>
            <p:ph type="title"/>
          </p:nvPr>
        </p:nvSpPr>
        <p:spPr>
          <a:xfrm>
            <a:off x="410399" y="1414463"/>
            <a:ext cx="11370437" cy="2462213"/>
          </a:xfrm>
        </p:spPr>
        <p:txBody>
          <a:bodyPr/>
          <a:lstStyle/>
          <a:p>
            <a:r>
              <a:rPr lang="en-US" noProof="0" dirty="0"/>
              <a:t>Chapter divider, </a:t>
            </a:r>
            <a:r>
              <a:rPr lang="en-US" b="1" noProof="0" dirty="0">
                <a:solidFill>
                  <a:schemeClr val="accent1"/>
                </a:solidFill>
              </a:rPr>
              <a:t>optional highlight </a:t>
            </a:r>
            <a:br>
              <a:rPr lang="en-US" b="1" noProof="0" dirty="0">
                <a:solidFill>
                  <a:schemeClr val="accent1"/>
                </a:solidFill>
              </a:rPr>
            </a:br>
            <a:r>
              <a:rPr lang="en-US" b="1" noProof="0" dirty="0">
                <a:solidFill>
                  <a:schemeClr val="accent1"/>
                </a:solidFill>
              </a:rPr>
              <a:t>in Arial Bold and Siemens Petrol,</a:t>
            </a:r>
            <a:r>
              <a:rPr lang="en-US" noProof="0" dirty="0"/>
              <a:t> 40 </a:t>
            </a:r>
            <a:r>
              <a:rPr lang="en-US" noProof="0" dirty="0" err="1"/>
              <a:t>pt</a:t>
            </a:r>
            <a:r>
              <a:rPr lang="en-US" noProof="0" dirty="0"/>
              <a:t>, recommended number of lines is 4, lorem ipsum dolor sit </a:t>
            </a:r>
            <a:r>
              <a:rPr lang="en-US" noProof="0" dirty="0" err="1"/>
              <a:t>amet</a:t>
            </a:r>
            <a:r>
              <a:rPr lang="en-US" noProof="0" dirty="0"/>
              <a:t> </a:t>
            </a:r>
            <a:r>
              <a:rPr lang="en-US" noProof="0" dirty="0" err="1"/>
              <a:t>consetetur</a:t>
            </a:r>
            <a:endParaRPr lang="en-US" noProof="0" dirty="0"/>
          </a:p>
        </p:txBody>
      </p:sp>
      <p:sp>
        <p:nvSpPr>
          <p:cNvPr id="13" name="Subtitle 12">
            <a:extLst>
              <a:ext uri="{FF2B5EF4-FFF2-40B4-BE49-F238E27FC236}">
                <a16:creationId xmlns:a16="http://schemas.microsoft.com/office/drawing/2014/main" id="{2AB39D6C-B129-492D-AC2E-935C0DEFACB9}"/>
              </a:ext>
            </a:extLst>
          </p:cNvPr>
          <p:cNvSpPr>
            <a:spLocks noGrp="1"/>
          </p:cNvSpPr>
          <p:nvPr>
            <p:ph type="subTitle" idx="1"/>
          </p:nvPr>
        </p:nvSpPr>
        <p:spPr/>
        <p:txBody>
          <a:bodyPr/>
          <a:lstStyle/>
          <a:p>
            <a:r>
              <a:rPr lang="de-DE" dirty="0" err="1"/>
              <a:t>Subhead</a:t>
            </a:r>
            <a:r>
              <a:rPr lang="de-DE" dirty="0"/>
              <a:t>, Arial Regular, 16 </a:t>
            </a:r>
            <a:r>
              <a:rPr lang="de-DE" dirty="0" err="1"/>
              <a:t>pt</a:t>
            </a:r>
            <a:endParaRPr lang="de-DE" dirty="0"/>
          </a:p>
        </p:txBody>
      </p:sp>
      <p:sp>
        <p:nvSpPr>
          <p:cNvPr id="4" name="Footer" descr="Footer with copyright, author and department information, and date">
            <a:extLst>
              <a:ext uri="{FF2B5EF4-FFF2-40B4-BE49-F238E27FC236}">
                <a16:creationId xmlns:a16="http://schemas.microsoft.com/office/drawing/2014/main" id="{44BC0098-81DD-493C-B26A-7A784197B2FA}"/>
              </a:ext>
            </a:extLst>
          </p:cNvPr>
          <p:cNvSpPr>
            <a:spLocks noGrp="1"/>
          </p:cNvSpPr>
          <p:nvPr>
            <p:ph type="ftr" sz="quarter" idx="10"/>
          </p:nvPr>
        </p:nvSpPr>
        <p:spPr>
          <a:xfrm>
            <a:off x="1059160" y="6310800"/>
            <a:ext cx="8639240" cy="547200"/>
          </a:xfrm>
        </p:spPr>
        <p:txBody>
          <a:bodyPr/>
          <a:lstStyle/>
          <a:p>
            <a:r>
              <a:rPr lang="en-US"/>
              <a:t>Restricted | © Siemens 20XX | Author | Department | YYYY-MM-DD</a:t>
            </a:r>
            <a:endParaRPr lang="en-US" dirty="0"/>
          </a:p>
        </p:txBody>
      </p:sp>
      <p:sp>
        <p:nvSpPr>
          <p:cNvPr id="3" name="Slide Number">
            <a:extLst>
              <a:ext uri="{FF2B5EF4-FFF2-40B4-BE49-F238E27FC236}">
                <a16:creationId xmlns:a16="http://schemas.microsoft.com/office/drawing/2014/main" id="{9DFAEF25-8789-4AA7-A3C5-69F141F9C5F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a:t>Page </a:t>
            </a:r>
            <a:fld id="{15EBE321-CBB1-4E91-BD14-37C8D44326FB}" type="slidenum">
              <a:rPr lang="en-US" smtClean="0"/>
              <a:pPr/>
              <a:t>57</a:t>
            </a:fld>
            <a:endParaRPr lang="en-US" dirty="0"/>
          </a:p>
        </p:txBody>
      </p:sp>
    </p:spTree>
    <p:extLst>
      <p:ext uri="{BB962C8B-B14F-4D97-AF65-F5344CB8AC3E}">
        <p14:creationId xmlns:p14="http://schemas.microsoft.com/office/powerpoint/2010/main" val="869499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Headline table of contents">
            <a:extLst>
              <a:ext uri="{FF2B5EF4-FFF2-40B4-BE49-F238E27FC236}">
                <a16:creationId xmlns:a16="http://schemas.microsoft.com/office/drawing/2014/main" id="{D844B46B-66FB-4F76-8B0E-37D7D4617D33}"/>
              </a:ext>
            </a:extLst>
          </p:cNvPr>
          <p:cNvSpPr>
            <a:spLocks noGrp="1"/>
          </p:cNvSpPr>
          <p:nvPr>
            <p:ph type="title"/>
          </p:nvPr>
        </p:nvSpPr>
        <p:spPr>
          <a:xfrm>
            <a:off x="410400" y="478800"/>
            <a:ext cx="9863900" cy="576000"/>
          </a:xfrm>
        </p:spPr>
        <p:txBody>
          <a:bodyPr/>
          <a:lstStyle/>
          <a:p>
            <a:r>
              <a:rPr lang="en-US" noProof="0" dirty="0"/>
              <a:t>Table of contents</a:t>
            </a:r>
            <a:br>
              <a:rPr lang="en-US" noProof="0" dirty="0"/>
            </a:br>
            <a:r>
              <a:rPr lang="en-US" b="0" noProof="0" dirty="0"/>
              <a:t>Index / Agenda</a:t>
            </a:r>
          </a:p>
        </p:txBody>
      </p:sp>
      <p:sp>
        <p:nvSpPr>
          <p:cNvPr id="5" name="Agenda" descr="Sample table of contents">
            <a:extLst>
              <a:ext uri="{FF2B5EF4-FFF2-40B4-BE49-F238E27FC236}">
                <a16:creationId xmlns:a16="http://schemas.microsoft.com/office/drawing/2014/main" id="{A38F6808-4085-423A-A99A-9DC01B1678CB}"/>
              </a:ext>
            </a:extLst>
          </p:cNvPr>
          <p:cNvSpPr>
            <a:spLocks noGrp="1"/>
          </p:cNvSpPr>
          <p:nvPr>
            <p:ph type="body" sz="quarter" idx="12"/>
          </p:nvPr>
        </p:nvSpPr>
        <p:spPr>
          <a:xfrm>
            <a:off x="411163" y="1414463"/>
            <a:ext cx="7200000" cy="4751387"/>
          </a:xfrm>
        </p:spPr>
        <p:txBody>
          <a:bodyPr/>
          <a:lstStyle/>
          <a:p>
            <a:r>
              <a:rPr lang="en-US" b="1" noProof="0" dirty="0"/>
              <a:t>Subdivision (optional)</a:t>
            </a:r>
          </a:p>
          <a:p>
            <a:pPr lvl="1"/>
            <a:r>
              <a:rPr lang="en-US" noProof="0" dirty="0"/>
              <a:t>Headline and text chapter 1	3</a:t>
            </a:r>
          </a:p>
          <a:p>
            <a:pPr lvl="2"/>
            <a:r>
              <a:rPr lang="en-US" noProof="0" dirty="0"/>
              <a:t>Headline and text chapter 2 (highlighted)	8</a:t>
            </a:r>
          </a:p>
          <a:p>
            <a:pPr lvl="3"/>
            <a:r>
              <a:rPr lang="en-US" noProof="0" dirty="0"/>
              <a:t>Headline and text chapter 2.1</a:t>
            </a:r>
            <a:br>
              <a:rPr lang="en-US" noProof="0" dirty="0"/>
            </a:br>
            <a:r>
              <a:rPr lang="en-US" noProof="0" dirty="0"/>
              <a:t>Lorem ipsum dolore </a:t>
            </a:r>
            <a:r>
              <a:rPr lang="en-US" noProof="0" dirty="0" err="1"/>
              <a:t>est</a:t>
            </a:r>
            <a:r>
              <a:rPr lang="en-US" noProof="0" dirty="0"/>
              <a:t> </a:t>
            </a:r>
            <a:r>
              <a:rPr lang="en-US" noProof="0" dirty="0" err="1"/>
              <a:t>reamore</a:t>
            </a:r>
            <a:r>
              <a:rPr lang="en-US" noProof="0" dirty="0"/>
              <a:t> quin	19</a:t>
            </a:r>
          </a:p>
          <a:p>
            <a:pPr lvl="3"/>
            <a:r>
              <a:rPr lang="en-US" noProof="0" dirty="0"/>
              <a:t>Headline and text lorem ipsum chapter 2.2	22</a:t>
            </a:r>
          </a:p>
          <a:p>
            <a:endParaRPr lang="en-US" noProof="0" dirty="0"/>
          </a:p>
          <a:p>
            <a:r>
              <a:rPr lang="en-US" b="1" noProof="0" dirty="0"/>
              <a:t>Subdivision (optional)</a:t>
            </a:r>
          </a:p>
          <a:p>
            <a:pPr lvl="1"/>
            <a:r>
              <a:rPr lang="en-US" noProof="0" dirty="0"/>
              <a:t>Headline and text lorem ipsum chapter 3	29</a:t>
            </a:r>
          </a:p>
          <a:p>
            <a:pPr lvl="1"/>
            <a:r>
              <a:rPr lang="en-US" noProof="0" dirty="0"/>
              <a:t>Headline and text chapter 4	31</a:t>
            </a:r>
          </a:p>
          <a:p>
            <a:pPr lvl="3"/>
            <a:r>
              <a:rPr lang="en-US" noProof="0" dirty="0"/>
              <a:t>Headline and text lorem ipsum chapter 5	44</a:t>
            </a:r>
          </a:p>
        </p:txBody>
      </p:sp>
      <p:sp>
        <p:nvSpPr>
          <p:cNvPr id="3" name="Footer" descr="Footer with copyright, author and department information, and date">
            <a:extLst>
              <a:ext uri="{FF2B5EF4-FFF2-40B4-BE49-F238E27FC236}">
                <a16:creationId xmlns:a16="http://schemas.microsoft.com/office/drawing/2014/main" id="{06245AF5-1AE3-49EC-B4ED-2C4EC9A6E5FC}"/>
              </a:ext>
            </a:extLst>
          </p:cNvPr>
          <p:cNvSpPr>
            <a:spLocks noGrp="1"/>
          </p:cNvSpPr>
          <p:nvPr>
            <p:ph type="ftr" sz="quarter" idx="10"/>
          </p:nvPr>
        </p:nvSpPr>
        <p:spPr>
          <a:xfrm>
            <a:off x="1059160" y="6310800"/>
            <a:ext cx="9216000" cy="547200"/>
          </a:xfrm>
        </p:spPr>
        <p:txBody>
          <a:bodyPr/>
          <a:lstStyle/>
          <a:p>
            <a:r>
              <a:rPr lang="en-US"/>
              <a:t>Restricted | © Siemens 20XX | Author | Department | YYYY-MM-DD</a:t>
            </a:r>
            <a:endParaRPr lang="en-US" dirty="0"/>
          </a:p>
        </p:txBody>
      </p:sp>
      <p:sp>
        <p:nvSpPr>
          <p:cNvPr id="4" name="Slide Number">
            <a:extLst>
              <a:ext uri="{FF2B5EF4-FFF2-40B4-BE49-F238E27FC236}">
                <a16:creationId xmlns:a16="http://schemas.microsoft.com/office/drawing/2014/main" id="{224B08A8-3996-49F2-BE5D-A88FB91A9C94}"/>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a:t>Page </a:t>
            </a:r>
            <a:fld id="{15EBE321-CBB1-4E91-BD14-37C8D44326FB}" type="slidenum">
              <a:rPr lang="en-US" smtClean="0"/>
              <a:pPr/>
              <a:t>58</a:t>
            </a:fld>
            <a:endParaRPr lang="en-US" dirty="0"/>
          </a:p>
        </p:txBody>
      </p:sp>
    </p:spTree>
    <p:extLst>
      <p:ext uri="{BB962C8B-B14F-4D97-AF65-F5344CB8AC3E}">
        <p14:creationId xmlns:p14="http://schemas.microsoft.com/office/powerpoint/2010/main" val="3405433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FA780292-C0CC-4592-821D-49442EB402A4}"/>
              </a:ext>
            </a:extLst>
          </p:cNvPr>
          <p:cNvSpPr>
            <a:spLocks noGrp="1"/>
          </p:cNvSpPr>
          <p:nvPr>
            <p:ph type="title"/>
          </p:nvPr>
        </p:nvSpPr>
        <p:spPr/>
        <p:txBody>
          <a:bodyPr/>
          <a:lstStyle/>
          <a:p>
            <a:r>
              <a:rPr lang="en-US" noProof="0" dirty="0"/>
              <a:t>Table of contents</a:t>
            </a:r>
            <a:br>
              <a:rPr lang="en-US" noProof="0" dirty="0"/>
            </a:br>
            <a:r>
              <a:rPr lang="en-US" b="0" noProof="0" dirty="0"/>
              <a:t>Summary zoom</a:t>
            </a:r>
          </a:p>
        </p:txBody>
      </p:sp>
      <p:sp>
        <p:nvSpPr>
          <p:cNvPr id="4" name="Footer" descr="Footer with copyright, author and department information, and date">
            <a:extLst>
              <a:ext uri="{FF2B5EF4-FFF2-40B4-BE49-F238E27FC236}">
                <a16:creationId xmlns:a16="http://schemas.microsoft.com/office/drawing/2014/main" id="{8BD53B96-555B-4A23-B598-D2DC9CBA86C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mc:AlternateContent xmlns:mc="http://schemas.openxmlformats.org/markup-compatibility/2006">
        <mc:Choice xmlns:psuz="http://schemas.microsoft.com/office/powerpoint/2016/summaryzoom" Requires="psuz">
          <p:graphicFrame>
            <p:nvGraphicFramePr>
              <p:cNvPr id="7" name="Summary Zoom" descr="Automatically generated table of contents">
                <a:extLst>
                  <a:ext uri="{FF2B5EF4-FFF2-40B4-BE49-F238E27FC236}">
                    <a16:creationId xmlns:a16="http://schemas.microsoft.com/office/drawing/2014/main" id="{894F39BB-9840-4FB8-A9D1-94250FBE0564}"/>
                  </a:ext>
                </a:extLst>
              </p:cNvPr>
              <p:cNvGraphicFramePr>
                <a:graphicFrameLocks noChangeAspect="1"/>
              </p:cNvGraphicFramePr>
              <p:nvPr>
                <p:extLst>
                  <p:ext uri="{D42A27DB-BD31-4B8C-83A1-F6EECF244321}">
                    <p14:modId xmlns:p14="http://schemas.microsoft.com/office/powerpoint/2010/main" val="3620717667"/>
                  </p:ext>
                </p:extLst>
              </p:nvPr>
            </p:nvGraphicFramePr>
            <p:xfrm>
              <a:off x="0" y="1414464"/>
              <a:ext cx="11787188" cy="4752974"/>
            </p:xfrm>
            <a:graphic>
              <a:graphicData uri="http://schemas.microsoft.com/office/powerpoint/2016/summaryzoom">
                <psuz:summaryZm>
                  <psuz:summaryZmObj sectionId="{DB952CA2-F37E-4B72-9E03-5C01D6602214}">
                    <psuz:zmPr id="{C2696948-94B0-4502-A6E1-3A893E4B4081}" transitionDur="1000">
                      <p166:blipFill xmlns:p166="http://schemas.microsoft.com/office/powerpoint/2016/6/main">
                        <a:blip r:embed="rId2"/>
                        <a:stretch>
                          <a:fillRect/>
                        </a:stretch>
                      </p166:blipFill>
                      <p166:spPr xmlns:p166="http://schemas.microsoft.com/office/powerpoint/2016/6/main">
                        <a:xfrm>
                          <a:off x="440179" y="834944"/>
                          <a:ext cx="2652117" cy="1491816"/>
                        </a:xfrm>
                        <a:prstGeom prst="rect">
                          <a:avLst/>
                        </a:prstGeom>
                        <a:noFill/>
                        <a:ln w="3175">
                          <a:solidFill>
                            <a:schemeClr val="bg2"/>
                          </a:solidFill>
                        </a:ln>
                        <a:effectLst/>
                      </p166:spPr>
                    </psuz:zmPr>
                  </psuz:summaryZmObj>
                  <psuz:summaryZmObj sectionId="{0D00BCA0-2CBF-4743-B406-7AD2D6119FED}">
                    <psuz:zmPr id="{5DAA332B-4D43-4597-9589-B11657FD3965}" transitionDur="1000">
                      <p166:blipFill xmlns:p166="http://schemas.microsoft.com/office/powerpoint/2016/6/main">
                        <a:blip r:embed="rId3"/>
                        <a:stretch>
                          <a:fillRect/>
                        </a:stretch>
                      </p166:blipFill>
                      <p166:spPr xmlns:p166="http://schemas.microsoft.com/office/powerpoint/2016/6/main">
                        <a:xfrm>
                          <a:off x="3191750" y="834944"/>
                          <a:ext cx="2652117" cy="1491816"/>
                        </a:xfrm>
                        <a:prstGeom prst="rect">
                          <a:avLst/>
                        </a:prstGeom>
                        <a:noFill/>
                        <a:ln w="3175">
                          <a:solidFill>
                            <a:schemeClr val="bg2"/>
                          </a:solidFill>
                        </a:ln>
                        <a:effectLst/>
                      </p166:spPr>
                    </psuz:zmPr>
                  </psuz:summaryZmObj>
                  <psuz:summaryZmObj sectionId="{5B9143C2-DC2D-4997-8FBC-9296D9BEB76F}">
                    <psuz:zmPr id="{98722AB2-62B6-4B31-AC7B-F705024729CB}" transitionDur="1000">
                      <p166:blipFill xmlns:p166="http://schemas.microsoft.com/office/powerpoint/2016/6/main">
                        <a:blip r:embed="rId4"/>
                        <a:stretch>
                          <a:fillRect/>
                        </a:stretch>
                      </p166:blipFill>
                      <p166:spPr xmlns:p166="http://schemas.microsoft.com/office/powerpoint/2016/6/main">
                        <a:xfrm>
                          <a:off x="5943321" y="834944"/>
                          <a:ext cx="2652117" cy="1491816"/>
                        </a:xfrm>
                        <a:prstGeom prst="rect">
                          <a:avLst/>
                        </a:prstGeom>
                        <a:noFill/>
                        <a:ln w="3175">
                          <a:solidFill>
                            <a:schemeClr val="bg2"/>
                          </a:solidFill>
                        </a:ln>
                      </p166:spPr>
                    </psuz:zmPr>
                  </psuz:summaryZmObj>
                  <psuz:summaryZmObj sectionId="{C54510C2-4863-4A6A-825E-537E19B105CC}">
                    <psuz:zmPr id="{553FDA1E-AE7F-4C1E-870F-2AD7B5E491A9}" transitionDur="1000">
                      <p166:blipFill xmlns:p166="http://schemas.microsoft.com/office/powerpoint/2016/6/main">
                        <a:blip r:embed="rId5"/>
                        <a:stretch>
                          <a:fillRect/>
                        </a:stretch>
                      </p166:blipFill>
                      <p166:spPr xmlns:p166="http://schemas.microsoft.com/office/powerpoint/2016/6/main">
                        <a:xfrm>
                          <a:off x="8694892" y="834944"/>
                          <a:ext cx="2652117" cy="1491816"/>
                        </a:xfrm>
                        <a:prstGeom prst="rect">
                          <a:avLst/>
                        </a:prstGeom>
                        <a:noFill/>
                        <a:ln w="3175">
                          <a:solidFill>
                            <a:schemeClr val="bg2"/>
                          </a:solidFill>
                        </a:ln>
                        <a:effectLst/>
                      </p166:spPr>
                    </psuz:zmPr>
                  </psuz:summaryZmObj>
                  <psuz:summaryZmObj sectionId="{6C2E2E8E-D1AB-499D-8924-A982DA72C919}">
                    <psuz:zmPr id="{0CEAE115-C53D-468F-A2C2-9D99D8798572}" transitionDur="1000">
                      <p166:blipFill xmlns:p166="http://schemas.microsoft.com/office/powerpoint/2016/6/main">
                        <a:blip r:embed="rId6"/>
                        <a:stretch>
                          <a:fillRect/>
                        </a:stretch>
                      </p166:blipFill>
                      <p166:spPr xmlns:p166="http://schemas.microsoft.com/office/powerpoint/2016/6/main">
                        <a:xfrm>
                          <a:off x="440179" y="2426214"/>
                          <a:ext cx="2652117" cy="1491816"/>
                        </a:xfrm>
                        <a:prstGeom prst="rect">
                          <a:avLst/>
                        </a:prstGeom>
                        <a:noFill/>
                        <a:ln w="3175">
                          <a:solidFill>
                            <a:schemeClr val="bg2"/>
                          </a:solidFill>
                        </a:ln>
                      </p166:spPr>
                    </psuz:zmPr>
                  </psuz:summaryZmObj>
                  <psuz:summaryZmObj sectionId="{045DDF2D-14F6-4AED-8F32-531E4A8027C0}">
                    <psuz:zmPr id="{5A2D09B9-81AA-4F45-9995-65323E178D4D}" transitionDur="1000">
                      <p166:blipFill xmlns:p166="http://schemas.microsoft.com/office/powerpoint/2016/6/main">
                        <a:blip r:embed="rId7"/>
                        <a:stretch>
                          <a:fillRect/>
                        </a:stretch>
                      </p166:blipFill>
                      <p166:spPr xmlns:p166="http://schemas.microsoft.com/office/powerpoint/2016/6/main">
                        <a:xfrm>
                          <a:off x="3191750" y="2426214"/>
                          <a:ext cx="2652117" cy="1491816"/>
                        </a:xfrm>
                        <a:prstGeom prst="rect">
                          <a:avLst/>
                        </a:prstGeom>
                        <a:noFill/>
                        <a:ln w="3175">
                          <a:solidFill>
                            <a:schemeClr val="bg2"/>
                          </a:solidFill>
                        </a:ln>
                        <a:effectLst/>
                      </p166:spPr>
                    </psuz:zmPr>
                  </psuz:summaryZmObj>
                  <psuz:summaryZmObj sectionId="{0D568892-780D-4C8E-9447-F21546C88527}">
                    <psuz:zmPr id="{25A42D7E-FB99-42CB-8CB3-4864993FAB8E}" transitionDur="1000">
                      <p166:blipFill xmlns:p166="http://schemas.microsoft.com/office/powerpoint/2016/6/main">
                        <a:blip r:embed="rId8"/>
                        <a:stretch>
                          <a:fillRect/>
                        </a:stretch>
                      </p166:blipFill>
                      <p166:spPr xmlns:p166="http://schemas.microsoft.com/office/powerpoint/2016/6/main">
                        <a:xfrm>
                          <a:off x="5943321" y="2426214"/>
                          <a:ext cx="2652117" cy="1491816"/>
                        </a:xfrm>
                        <a:prstGeom prst="rect">
                          <a:avLst/>
                        </a:prstGeom>
                        <a:noFill/>
                        <a:ln w="3175">
                          <a:solidFill>
                            <a:schemeClr val="bg2"/>
                          </a:solidFill>
                        </a:ln>
                        <a:effectLst/>
                      </p166:spPr>
                    </psuz:zmPr>
                  </psuz:summaryZmObj>
                  <psuz:gridLayout/>
                </psuz:summaryZm>
              </a:graphicData>
            </a:graphic>
          </p:graphicFrame>
        </mc:Choice>
        <mc:Fallback>
          <p:grpSp>
            <p:nvGrpSpPr>
              <p:cNvPr id="7" name="Summary Zoom" descr="Automatically generated table of contents">
                <a:extLst>
                  <a:ext uri="{FF2B5EF4-FFF2-40B4-BE49-F238E27FC236}">
                    <a16:creationId xmlns:a16="http://schemas.microsoft.com/office/drawing/2014/main" id="{894F39BB-9840-4FB8-A9D1-94250FBE0564}"/>
                  </a:ext>
                </a:extLst>
              </p:cNvPr>
              <p:cNvGrpSpPr>
                <a:grpSpLocks noGrp="1" noUngrp="1" noRot="1" noChangeAspect="1" noMove="1" noResize="1"/>
              </p:cNvGrpSpPr>
              <p:nvPr/>
            </p:nvGrpSpPr>
            <p:grpSpPr>
              <a:xfrm>
                <a:off x="0" y="1414464"/>
                <a:ext cx="11787188" cy="4752974"/>
                <a:chOff x="0" y="1414464"/>
                <a:chExt cx="11787188" cy="4752974"/>
              </a:xfrm>
            </p:grpSpPr>
            <p:pic>
              <p:nvPicPr>
                <p:cNvPr id="5" name="Picture 5">
                  <a:hlinkClick r:id="rId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40179" y="2249408"/>
                  <a:ext cx="2652117" cy="1491816"/>
                </a:xfrm>
                <a:prstGeom prst="rect">
                  <a:avLst/>
                </a:prstGeom>
                <a:noFill/>
                <a:ln w="3175">
                  <a:solidFill>
                    <a:schemeClr val="bg2"/>
                  </a:solidFill>
                </a:ln>
                <a:effectLst/>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191750" y="2249408"/>
                  <a:ext cx="2652117" cy="1491816"/>
                </a:xfrm>
                <a:prstGeom prst="rect">
                  <a:avLst/>
                </a:prstGeom>
                <a:noFill/>
                <a:ln w="3175">
                  <a:solidFill>
                    <a:schemeClr val="bg2"/>
                  </a:solidFill>
                </a:ln>
                <a:effectLst/>
              </p:spPr>
            </p:pic>
            <p:pic>
              <p:nvPicPr>
                <p:cNvPr id="9" name="Picture 9">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5943321" y="2249408"/>
                  <a:ext cx="2652117" cy="1491816"/>
                </a:xfrm>
                <a:prstGeom prst="rect">
                  <a:avLst/>
                </a:prstGeom>
                <a:noFill/>
                <a:ln w="3175">
                  <a:solidFill>
                    <a:schemeClr val="bg2"/>
                  </a:solidFill>
                </a:ln>
              </p:spPr>
            </p:pic>
            <p:pic>
              <p:nvPicPr>
                <p:cNvPr id="10" name="Picture 10">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694892" y="2249408"/>
                  <a:ext cx="2652117" cy="1491816"/>
                </a:xfrm>
                <a:prstGeom prst="rect">
                  <a:avLst/>
                </a:prstGeom>
                <a:noFill/>
                <a:ln w="3175">
                  <a:solidFill>
                    <a:schemeClr val="bg2"/>
                  </a:solidFill>
                </a:ln>
                <a:effectLst/>
              </p:spPr>
            </p:pic>
            <p:pic>
              <p:nvPicPr>
                <p:cNvPr id="11" name="Picture 11">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40179" y="3840678"/>
                  <a:ext cx="2652117" cy="1491816"/>
                </a:xfrm>
                <a:prstGeom prst="rect">
                  <a:avLst/>
                </a:prstGeom>
                <a:noFill/>
                <a:ln w="3175">
                  <a:solidFill>
                    <a:schemeClr val="bg2"/>
                  </a:solidFill>
                </a:ln>
              </p:spPr>
            </p:pic>
            <p:pic>
              <p:nvPicPr>
                <p:cNvPr id="12" name="Picture 12">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3191750" y="3840678"/>
                  <a:ext cx="2652117" cy="1491816"/>
                </a:xfrm>
                <a:prstGeom prst="rect">
                  <a:avLst/>
                </a:prstGeom>
                <a:noFill/>
                <a:ln w="3175">
                  <a:solidFill>
                    <a:schemeClr val="bg2"/>
                  </a:solidFill>
                </a:ln>
                <a:effectLst/>
              </p:spPr>
            </p:pic>
            <p:pic>
              <p:nvPicPr>
                <p:cNvPr id="13" name="Picture 13">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5943321" y="3840678"/>
                  <a:ext cx="2652117" cy="1491816"/>
                </a:xfrm>
                <a:prstGeom prst="rect">
                  <a:avLst/>
                </a:prstGeom>
                <a:noFill/>
                <a:ln w="3175">
                  <a:solidFill>
                    <a:schemeClr val="bg2"/>
                  </a:solidFill>
                </a:ln>
                <a:effectLst/>
              </p:spPr>
            </p:pic>
          </p:grpSp>
        </mc:Fallback>
      </mc:AlternateContent>
      <p:sp>
        <p:nvSpPr>
          <p:cNvPr id="2" name="Slide Number">
            <a:extLst>
              <a:ext uri="{FF2B5EF4-FFF2-40B4-BE49-F238E27FC236}">
                <a16:creationId xmlns:a16="http://schemas.microsoft.com/office/drawing/2014/main" id="{CF54B220-2AAE-4BF4-B719-B55F4D3786D0}"/>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59</a:t>
            </a:fld>
            <a:endParaRPr lang="en-US" dirty="0"/>
          </a:p>
        </p:txBody>
      </p:sp>
      <p:sp>
        <p:nvSpPr>
          <p:cNvPr id="8" name="Information - please remove!">
            <a:extLst>
              <a:ext uri="{FF2B5EF4-FFF2-40B4-BE49-F238E27FC236}">
                <a16:creationId xmlns:a16="http://schemas.microsoft.com/office/drawing/2014/main" id="{3A159D1C-1ED6-4A0A-95C3-4E6498720294}"/>
              </a:ext>
              <a:ext uri="{C183D7F6-B498-43B3-948B-1728B52AA6E4}">
                <adec:decorative xmlns:adec="http://schemas.microsoft.com/office/drawing/2017/decorative" val="1"/>
              </a:ext>
            </a:extLst>
          </p:cNvPr>
          <p:cNvSpPr/>
          <p:nvPr/>
        </p:nvSpPr>
        <p:spPr bwMode="auto">
          <a:xfrm rot="-600000">
            <a:off x="9756785" y="3776672"/>
            <a:ext cx="2030403" cy="2030403"/>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dirty="0">
                <a:solidFill>
                  <a:schemeClr val="bg1"/>
                </a:solidFill>
                <a:latin typeface="+mn-lt"/>
              </a:rPr>
              <a:t>The table of </a:t>
            </a:r>
            <a:br>
              <a:rPr lang="en-US" sz="1200" dirty="0">
                <a:solidFill>
                  <a:schemeClr val="bg1"/>
                </a:solidFill>
                <a:latin typeface="+mn-lt"/>
              </a:rPr>
            </a:br>
            <a:r>
              <a:rPr lang="en-US" sz="1200" dirty="0">
                <a:solidFill>
                  <a:schemeClr val="bg1"/>
                </a:solidFill>
                <a:latin typeface="+mn-lt"/>
              </a:rPr>
              <a:t>contents is created </a:t>
            </a:r>
            <a:br>
              <a:rPr lang="en-US" sz="1200" dirty="0">
                <a:solidFill>
                  <a:schemeClr val="bg1"/>
                </a:solidFill>
                <a:latin typeface="+mn-lt"/>
              </a:rPr>
            </a:br>
            <a:r>
              <a:rPr lang="en-US" sz="1200" dirty="0">
                <a:solidFill>
                  <a:schemeClr val="bg1"/>
                </a:solidFill>
                <a:latin typeface="+mn-lt"/>
              </a:rPr>
              <a:t>with the function </a:t>
            </a:r>
            <a:br>
              <a:rPr lang="en-US" sz="1200" dirty="0">
                <a:solidFill>
                  <a:schemeClr val="bg1"/>
                </a:solidFill>
                <a:latin typeface="+mn-lt"/>
              </a:rPr>
            </a:br>
            <a:r>
              <a:rPr lang="en-US" sz="1200" b="1" dirty="0">
                <a:solidFill>
                  <a:schemeClr val="bg1"/>
                </a:solidFill>
                <a:latin typeface="+mn-lt"/>
              </a:rPr>
              <a:t>Insert &gt; Summary Zoom. </a:t>
            </a:r>
            <a:br>
              <a:rPr lang="en-US" sz="1200" b="1" dirty="0">
                <a:solidFill>
                  <a:schemeClr val="bg1"/>
                </a:solidFill>
                <a:latin typeface="+mn-lt"/>
              </a:rPr>
            </a:br>
            <a:r>
              <a:rPr lang="en-US" sz="1200" dirty="0">
                <a:solidFill>
                  <a:schemeClr val="bg1"/>
                </a:solidFill>
                <a:latin typeface="+mn-lt"/>
              </a:rPr>
              <a:t>To edit, click on </a:t>
            </a:r>
            <a:br>
              <a:rPr lang="en-US" sz="1200" dirty="0">
                <a:solidFill>
                  <a:schemeClr val="bg1"/>
                </a:solidFill>
                <a:latin typeface="+mn-lt"/>
              </a:rPr>
            </a:br>
            <a:r>
              <a:rPr lang="en-US" sz="1200" b="1" dirty="0">
                <a:solidFill>
                  <a:schemeClr val="bg1"/>
                </a:solidFill>
                <a:latin typeface="+mn-lt"/>
              </a:rPr>
              <a:t>“Edit Summary” </a:t>
            </a:r>
            <a:r>
              <a:rPr lang="en-US" sz="1200" dirty="0">
                <a:solidFill>
                  <a:schemeClr val="bg1"/>
                </a:solidFill>
                <a:latin typeface="+mn-lt"/>
              </a:rPr>
              <a:t>in </a:t>
            </a:r>
            <a:br>
              <a:rPr lang="en-US" sz="1200" dirty="0">
                <a:solidFill>
                  <a:schemeClr val="bg1"/>
                </a:solidFill>
                <a:latin typeface="+mn-lt"/>
              </a:rPr>
            </a:br>
            <a:r>
              <a:rPr lang="en-US" sz="1200" dirty="0">
                <a:solidFill>
                  <a:schemeClr val="bg1"/>
                </a:solidFill>
                <a:latin typeface="+mn-lt"/>
              </a:rPr>
              <a:t>the context menu.</a:t>
            </a:r>
          </a:p>
        </p:txBody>
      </p:sp>
    </p:spTree>
    <p:extLst>
      <p:ext uri="{BB962C8B-B14F-4D97-AF65-F5344CB8AC3E}">
        <p14:creationId xmlns:p14="http://schemas.microsoft.com/office/powerpoint/2010/main" val="1824944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6574587" y="1221589"/>
            <a:ext cx="4805996" cy="1297115"/>
          </a:xfrm>
        </p:spPr>
        <p:txBody>
          <a:bodyPr vert="horz" lIns="91440" tIns="45720" rIns="91440" bIns="45720" rtlCol="0" anchor="t">
            <a:noAutofit/>
          </a:bodyPr>
          <a:lstStyle/>
          <a:p>
            <a:pPr>
              <a:lnSpc>
                <a:spcPct val="90000"/>
              </a:lnSpc>
            </a:pPr>
            <a:r>
              <a:rPr lang="en-US" sz="4400" kern="1200" noProof="0" dirty="0" err="1">
                <a:solidFill>
                  <a:schemeClr val="tx2"/>
                </a:solidFill>
                <a:latin typeface="+mj-lt"/>
                <a:ea typeface="+mj-ea"/>
                <a:cs typeface="+mj-cs"/>
              </a:rPr>
              <a:t>KinD</a:t>
            </a:r>
            <a:r>
              <a:rPr lang="en-US" sz="4400" kern="1200" noProof="0" dirty="0">
                <a:solidFill>
                  <a:schemeClr val="tx2"/>
                </a:solidFill>
                <a:latin typeface="+mj-lt"/>
                <a:ea typeface="+mj-ea"/>
                <a:cs typeface="+mj-cs"/>
              </a:rPr>
              <a:t> (Kubernetes IN Docker)</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6574587" y="3022544"/>
            <a:ext cx="4805691" cy="2028525"/>
          </a:xfrm>
        </p:spPr>
        <p:txBody>
          <a:bodyPr vert="horz" lIns="91440" tIns="45720" rIns="91440" bIns="45720" rtlCol="0" anchor="b">
            <a:normAutofit/>
          </a:bodyPr>
          <a:lstStyle/>
          <a:p>
            <a:pPr>
              <a:lnSpc>
                <a:spcPct val="90000"/>
              </a:lnSpc>
              <a:spcBef>
                <a:spcPts val="1000"/>
              </a:spcBef>
            </a:pPr>
            <a:r>
              <a:rPr lang="en-US" sz="2000" kern="1200" dirty="0" err="1">
                <a:solidFill>
                  <a:schemeClr val="tx2"/>
                </a:solidFill>
                <a:latin typeface="+mn-lt"/>
                <a:ea typeface="+mn-ea"/>
                <a:cs typeface="+mn-cs"/>
              </a:rPr>
              <a:t>KinD</a:t>
            </a:r>
            <a:r>
              <a:rPr lang="en-US" sz="2000" kern="1200" dirty="0">
                <a:solidFill>
                  <a:schemeClr val="tx2"/>
                </a:solidFill>
                <a:latin typeface="+mn-lt"/>
                <a:ea typeface="+mn-ea"/>
                <a:cs typeface="+mn-cs"/>
              </a:rPr>
              <a:t> is a tool for running local Kubernetes clusters using Docker container “nodes”. kind was primarily designed for testing Kubernetes itself, but may be used for local development or CI.</a:t>
            </a:r>
            <a:endParaRPr lang="en-US" sz="2000" kern="1200" noProof="0" dirty="0">
              <a:solidFill>
                <a:schemeClr val="tx2"/>
              </a:solidFill>
              <a:latin typeface="+mn-lt"/>
              <a:ea typeface="+mn-ea"/>
              <a:cs typeface="+mn-cs"/>
            </a:endParaRPr>
          </a:p>
        </p:txBody>
      </p:sp>
      <p:pic>
        <p:nvPicPr>
          <p:cNvPr id="4" name="Picture 3" descr="A blue and green container with a white wheel&#10;&#10;Description automatically generated">
            <a:extLst>
              <a:ext uri="{FF2B5EF4-FFF2-40B4-BE49-F238E27FC236}">
                <a16:creationId xmlns:a16="http://schemas.microsoft.com/office/drawing/2014/main" id="{F08AB4B7-9145-2DC3-76D6-1E3DDB6BB9CE}"/>
              </a:ext>
            </a:extLst>
          </p:cNvPr>
          <p:cNvPicPr>
            <a:picLocks noChangeAspect="1"/>
          </p:cNvPicPr>
          <p:nvPr/>
        </p:nvPicPr>
        <p:blipFill rotWithShape="1">
          <a:blip r:embed="rId2"/>
          <a:srcRect t="4050" b="2589"/>
          <a:stretch/>
        </p:blipFill>
        <p:spPr>
          <a:xfrm>
            <a:off x="340470" y="2721330"/>
            <a:ext cx="4141760" cy="2329739"/>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60" name="Group 5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61" name="Freeform: Shape 6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3857105" y="6356350"/>
            <a:ext cx="4555375" cy="365125"/>
          </a:xfrm>
        </p:spPr>
        <p:txBody>
          <a:bodyPr vert="horz" lIns="91440" tIns="45720" rIns="91440" bIns="45720" rtlCol="0" anchor="ctr">
            <a:normAutofit/>
          </a:bodyPr>
          <a:lstStyle/>
          <a:p>
            <a:pPr algn="r" rtl="0">
              <a:lnSpc>
                <a:spcPct val="90000"/>
              </a:lnSpc>
              <a:spcAft>
                <a:spcPts val="600"/>
              </a:spcAft>
            </a:pPr>
            <a:r>
              <a:rPr lang="en-US" sz="1000" kern="1200" dirty="0">
                <a:solidFill>
                  <a:schemeClr val="tx1">
                    <a:tint val="75000"/>
                  </a:schemeClr>
                </a:solidFill>
                <a:latin typeface="+mn-lt"/>
                <a:ea typeface="+mn-ea"/>
                <a:cs typeface="+mn-cs"/>
              </a:rPr>
              <a:t>Restricted | © Siemens 2024 | Sankalp Bhardwaj | T-SSP-ASI | 2024-06-21</a:t>
            </a:r>
          </a:p>
        </p:txBody>
      </p:sp>
    </p:spTree>
    <p:extLst>
      <p:ext uri="{BB962C8B-B14F-4D97-AF65-F5344CB8AC3E}">
        <p14:creationId xmlns:p14="http://schemas.microsoft.com/office/powerpoint/2010/main" val="8051955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813C3CFC-9697-4716-A651-26E69FE6AB0F}"/>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highlighted text </a:t>
            </a:r>
          </a:p>
        </p:txBody>
      </p:sp>
      <p:sp>
        <p:nvSpPr>
          <p:cNvPr id="3" name="Copy" descr="Sample content">
            <a:extLst>
              <a:ext uri="{FF2B5EF4-FFF2-40B4-BE49-F238E27FC236}">
                <a16:creationId xmlns:a16="http://schemas.microsoft.com/office/drawing/2014/main" id="{F4DAD0C9-C8E6-49A1-8C40-DE4670D2D7FF}"/>
              </a:ext>
            </a:extLst>
          </p:cNvPr>
          <p:cNvSpPr>
            <a:spLocks noGrp="1"/>
          </p:cNvSpPr>
          <p:nvPr>
            <p:ph idx="1"/>
          </p:nvPr>
        </p:nvSpPr>
        <p:spPr>
          <a:xfrm>
            <a:off x="411162" y="1414800"/>
            <a:ext cx="7199313" cy="4752000"/>
          </a:xfrm>
        </p:spPr>
        <p:txBody>
          <a:bodyPr/>
          <a:lstStyle/>
          <a:p>
            <a:r>
              <a:rPr lang="en-US" b="1" noProof="0" dirty="0"/>
              <a:t>Subhead, Arial Bold, 18 pt</a:t>
            </a:r>
            <a:r>
              <a:rPr lang="en-US" b="1" baseline="30000" noProof="0" dirty="0"/>
              <a:t>1</a:t>
            </a:r>
          </a:p>
          <a:p>
            <a:endParaRPr lang="en-US" b="1" noProof="0" dirty="0"/>
          </a:p>
          <a:p>
            <a:r>
              <a:rPr lang="en-US" noProof="0" dirty="0"/>
              <a:t>Body text, Arial Regular, 18 </a:t>
            </a:r>
            <a:r>
              <a:rPr lang="en-US" noProof="0" dirty="0" err="1"/>
              <a:t>pt</a:t>
            </a:r>
            <a:r>
              <a:rPr lang="en-US" noProof="0" dirty="0"/>
              <a:t>, line spacing 1.1 lines: </a:t>
            </a:r>
            <a:r>
              <a:rPr lang="en-US" b="1" noProof="0" dirty="0"/>
              <a:t>Optional highlight </a:t>
            </a:r>
            <a:r>
              <a:rPr lang="en-US" noProof="0" dirty="0"/>
              <a:t>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it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it </a:t>
            </a:r>
            <a:r>
              <a:rPr lang="en-US" noProof="0" dirty="0" err="1"/>
              <a:t>exusrius</a:t>
            </a:r>
            <a:r>
              <a:rPr lang="en-US" noProof="0" dirty="0"/>
              <a:t>.</a:t>
            </a:r>
          </a:p>
          <a:p>
            <a:endParaRPr lang="en-US" noProof="0" dirty="0"/>
          </a:p>
          <a:p>
            <a:pPr lvl="1"/>
            <a:r>
              <a:rPr lang="en-US" noProof="0" dirty="0"/>
              <a:t>Dolor situs 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lorem exit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a:t>
            </a:r>
          </a:p>
          <a:p>
            <a:pPr lvl="1"/>
            <a:r>
              <a:rPr lang="en-US" noProof="0" dirty="0"/>
              <a:t>Dolor situs 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dirty="0"/>
              <a:t>.</a:t>
            </a:r>
          </a:p>
          <a:p>
            <a:pPr lvl="1"/>
            <a:r>
              <a:rPr lang="en-US" noProof="0" dirty="0"/>
              <a:t>Link: </a:t>
            </a:r>
            <a:r>
              <a:rPr lang="en-US" noProof="0" dirty="0">
                <a:solidFill>
                  <a:schemeClr val="accent1"/>
                </a:solidFill>
                <a:hlinkClick r:id="rId2">
                  <a:extLst>
                    <a:ext uri="{A12FA001-AC4F-418D-AE19-62706E023703}">
                      <ahyp:hlinkClr xmlns:ahyp="http://schemas.microsoft.com/office/drawing/2018/hyperlinkcolor" val="tx"/>
                    </a:ext>
                  </a:extLst>
                </a:hlinkClick>
              </a:rPr>
              <a:t>www.siemens.com</a:t>
            </a:r>
            <a:r>
              <a:rPr lang="en-US" noProof="0" dirty="0">
                <a:solidFill>
                  <a:schemeClr val="accent1"/>
                </a:solidFill>
              </a:rPr>
              <a:t> </a:t>
            </a:r>
            <a:r>
              <a:rPr lang="en-US" noProof="0" dirty="0"/>
              <a:t>on light backgrounds in Siemens Petrol </a:t>
            </a:r>
          </a:p>
        </p:txBody>
      </p:sp>
      <p:sp>
        <p:nvSpPr>
          <p:cNvPr id="5" name="Highlight-Box" descr="Sample highlighted content">
            <a:extLst>
              <a:ext uri="{FF2B5EF4-FFF2-40B4-BE49-F238E27FC236}">
                <a16:creationId xmlns:a16="http://schemas.microsoft.com/office/drawing/2014/main" id="{5138D0EF-5718-489A-8412-2D53BB776D48}"/>
              </a:ext>
            </a:extLst>
          </p:cNvPr>
          <p:cNvSpPr txBox="1">
            <a:spLocks noChangeArrowheads="1"/>
          </p:cNvSpPr>
          <p:nvPr/>
        </p:nvSpPr>
        <p:spPr bwMode="auto">
          <a:xfrm>
            <a:off x="411163" y="5083974"/>
            <a:ext cx="7199312" cy="718452"/>
          </a:xfrm>
          <a:prstGeom prst="rect">
            <a:avLst/>
          </a:prstGeom>
          <a:solidFill>
            <a:srgbClr val="00FFB9"/>
          </a:solidFill>
          <a:ln>
            <a:noFill/>
          </a:ln>
          <a:effectLst/>
        </p:spPr>
        <p:txBody>
          <a:bodyPr wrap="square" lIns="108000" tIns="54000" rIns="108000" bIns="54000" numCol="1" spcCol="72000" rtlCol="0" anchor="ctr">
            <a:noAutofit/>
          </a:bodyPr>
          <a:lstStyle>
            <a:defPPr>
              <a:defRPr lang="en-US"/>
            </a:defPPr>
            <a:lvl1pPr>
              <a:lnSpc>
                <a:spcPct val="110000"/>
              </a:lnSpc>
              <a:spcBef>
                <a:spcPts val="0"/>
              </a:spcBef>
              <a:defRPr b="1">
                <a:solidFill>
                  <a:schemeClr val="tx1"/>
                </a:solidFill>
              </a:defRPr>
            </a:lvl1pPr>
          </a:lstStyle>
          <a:p>
            <a:r>
              <a:rPr lang="en-US" dirty="0"/>
              <a:t>Highlighted text, Arial Bold, 18 pt, line spacing 1.1 lines.</a:t>
            </a:r>
            <a:br>
              <a:rPr lang="en-US" dirty="0"/>
            </a:br>
            <a:r>
              <a:rPr lang="en-US" dirty="0"/>
              <a:t>Please use only reduced and as an accent.</a:t>
            </a:r>
          </a:p>
        </p:txBody>
      </p:sp>
      <p:sp>
        <p:nvSpPr>
          <p:cNvPr id="7" name="Footnote">
            <a:extLst>
              <a:ext uri="{FF2B5EF4-FFF2-40B4-BE49-F238E27FC236}">
                <a16:creationId xmlns:a16="http://schemas.microsoft.com/office/drawing/2014/main" id="{D09905B2-8018-4963-AAB0-C2F0485931B5}"/>
              </a:ext>
            </a:extLst>
          </p:cNvPr>
          <p:cNvSpPr txBox="1"/>
          <p:nvPr/>
        </p:nvSpPr>
        <p:spPr>
          <a:xfrm>
            <a:off x="411161" y="6026312"/>
            <a:ext cx="7199313" cy="140488"/>
          </a:xfrm>
          <a:prstGeom prst="rect">
            <a:avLst/>
          </a:prstGeom>
          <a:noFill/>
        </p:spPr>
        <p:txBody>
          <a:bodyPr wrap="square" lIns="0" tIns="0" rIns="0" bIns="0" rtlCol="0" anchor="b">
            <a:spAutoFit/>
          </a:bodyPr>
          <a:lstStyle/>
          <a:p>
            <a:pPr algn="l"/>
            <a:r>
              <a:rPr lang="en-US" sz="900" b="1" dirty="0">
                <a:latin typeface="+mn-lt"/>
              </a:rPr>
              <a:t>1</a:t>
            </a:r>
            <a:r>
              <a:rPr lang="en-US" sz="900" dirty="0">
                <a:latin typeface="+mn-lt"/>
              </a:rPr>
              <a:t> Footnote Arial Regular, 9 </a:t>
            </a:r>
            <a:r>
              <a:rPr lang="en-US" sz="900" dirty="0" err="1">
                <a:latin typeface="+mn-lt"/>
              </a:rPr>
              <a:t>pt</a:t>
            </a:r>
            <a:r>
              <a:rPr lang="en-US" sz="900" dirty="0">
                <a:latin typeface="+mn-lt"/>
              </a:rPr>
              <a:t>, bottom aligned</a:t>
            </a:r>
          </a:p>
        </p:txBody>
      </p:sp>
      <p:sp>
        <p:nvSpPr>
          <p:cNvPr id="4" name="Footer" descr="Footer with copyright, author and department information, and date">
            <a:extLst>
              <a:ext uri="{FF2B5EF4-FFF2-40B4-BE49-F238E27FC236}">
                <a16:creationId xmlns:a16="http://schemas.microsoft.com/office/drawing/2014/main" id="{659537E0-7DD0-4DA0-A93A-15FBB24A8FF7}"/>
              </a:ext>
            </a:extLst>
          </p:cNvPr>
          <p:cNvSpPr>
            <a:spLocks noGrp="1"/>
          </p:cNvSpPr>
          <p:nvPr>
            <p:ph type="ftr" sz="quarter" idx="10"/>
          </p:nvPr>
        </p:nvSpPr>
        <p:spPr/>
        <p:txBody>
          <a:bodyPr/>
          <a:lstStyle/>
          <a:p>
            <a:pPr>
              <a:lnSpc>
                <a:spcPct val="100000"/>
              </a:lnSpc>
            </a:pPr>
            <a:r>
              <a:rPr lang="en-US"/>
              <a:t>Restricted | © Siemens 20XX | Author | Department | YYYY-MM-DD</a:t>
            </a:r>
            <a:endParaRPr lang="en-US" dirty="0"/>
          </a:p>
        </p:txBody>
      </p:sp>
      <p:sp>
        <p:nvSpPr>
          <p:cNvPr id="6" name="Slide Number">
            <a:extLst>
              <a:ext uri="{FF2B5EF4-FFF2-40B4-BE49-F238E27FC236}">
                <a16:creationId xmlns:a16="http://schemas.microsoft.com/office/drawing/2014/main" id="{CB1948C2-BCB7-4A85-B181-A476AEC4C9B1}"/>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a:t>Page </a:t>
            </a:r>
            <a:fld id="{15EBE321-CBB1-4E91-BD14-37C8D44326FB}" type="slidenum">
              <a:rPr lang="en-US" smtClean="0"/>
              <a:pPr/>
              <a:t>60</a:t>
            </a:fld>
            <a:endParaRPr lang="en-US" dirty="0"/>
          </a:p>
        </p:txBody>
      </p:sp>
    </p:spTree>
    <p:extLst>
      <p:ext uri="{BB962C8B-B14F-4D97-AF65-F5344CB8AC3E}">
        <p14:creationId xmlns:p14="http://schemas.microsoft.com/office/powerpoint/2010/main" val="405046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B9397CCD-C35C-476B-9FB3-61FA21A8A35A}"/>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spotlight on image </a:t>
            </a:r>
          </a:p>
        </p:txBody>
      </p:sp>
      <p:pic>
        <p:nvPicPr>
          <p:cNvPr id="11" name="Sample image" descr="Very busy main street of a typical megacity in China, skyscrapers in the background">
            <a:extLst>
              <a:ext uri="{FF2B5EF4-FFF2-40B4-BE49-F238E27FC236}">
                <a16:creationId xmlns:a16="http://schemas.microsoft.com/office/drawing/2014/main" id="{F4C2DFB8-C1F5-41BC-88A5-1705882053E2}"/>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411163" y="1414463"/>
            <a:ext cx="7199312" cy="4752975"/>
          </a:xfrm>
        </p:spPr>
      </p:pic>
      <p:sp>
        <p:nvSpPr>
          <p:cNvPr id="2" name="Copy" descr="Sample content">
            <a:extLst>
              <a:ext uri="{FF2B5EF4-FFF2-40B4-BE49-F238E27FC236}">
                <a16:creationId xmlns:a16="http://schemas.microsoft.com/office/drawing/2014/main" id="{136962EB-1F92-43E3-92B1-2A77860EF8BB}"/>
              </a:ext>
            </a:extLst>
          </p:cNvPr>
          <p:cNvSpPr>
            <a:spLocks noGrp="1"/>
          </p:cNvSpPr>
          <p:nvPr>
            <p:ph sz="half" idx="2"/>
          </p:nvPr>
        </p:nvSpPr>
        <p:spPr/>
        <p:txBody>
          <a:bodyPr/>
          <a:lstStyle/>
          <a:p>
            <a:r>
              <a:rPr lang="en-US" b="1" noProof="0" dirty="0"/>
              <a:t>Headline 18 </a:t>
            </a:r>
            <a:r>
              <a:rPr lang="en-US" b="1" noProof="0" dirty="0" err="1"/>
              <a:t>pt</a:t>
            </a:r>
            <a:endParaRPr lang="en-US" b="1" noProof="0" dirty="0"/>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15" name="Footer" descr="Footer with copyright, author and department information, and date">
            <a:extLst>
              <a:ext uri="{FF2B5EF4-FFF2-40B4-BE49-F238E27FC236}">
                <a16:creationId xmlns:a16="http://schemas.microsoft.com/office/drawing/2014/main" id="{7B387324-C284-43AB-AC82-4099E147DD6E}"/>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AD8F4F24-1A75-4C2E-B8C7-06798FFD5394}"/>
              </a:ext>
              <a:ext uri="{C183D7F6-B498-43B3-948B-1728B52AA6E4}">
                <adec:decorative xmlns:adec="http://schemas.microsoft.com/office/drawing/2017/decorative" val="1"/>
              </a:ext>
            </a:extLst>
          </p:cNvPr>
          <p:cNvSpPr>
            <a:spLocks noGrp="1"/>
          </p:cNvSpPr>
          <p:nvPr>
            <p:ph type="sldNum" sz="quarter" idx="14"/>
          </p:nvPr>
        </p:nvSpPr>
        <p:spPr/>
        <p:txBody>
          <a:bodyPr/>
          <a:lstStyle/>
          <a:p>
            <a:r>
              <a:rPr lang="en-US" dirty="0"/>
              <a:t>Page </a:t>
            </a:r>
            <a:fld id="{15EBE321-CBB1-4E91-BD14-37C8D44326FB}" type="slidenum">
              <a:rPr lang="en-US" smtClean="0"/>
              <a:pPr/>
              <a:t>61</a:t>
            </a:fld>
            <a:endParaRPr lang="en-US" dirty="0"/>
          </a:p>
        </p:txBody>
      </p:sp>
      <p:sp>
        <p:nvSpPr>
          <p:cNvPr id="8" name="Information - please remove!">
            <a:extLst>
              <a:ext uri="{FF2B5EF4-FFF2-40B4-BE49-F238E27FC236}">
                <a16:creationId xmlns:a16="http://schemas.microsoft.com/office/drawing/2014/main" id="{7EA7CCB4-52C4-4699-AE1B-D1094C72926F}"/>
              </a:ext>
              <a:ext uri="{C183D7F6-B498-43B3-948B-1728B52AA6E4}">
                <adec:decorative xmlns:adec="http://schemas.microsoft.com/office/drawing/2017/decorative" val="1"/>
              </a:ext>
            </a:extLst>
          </p:cNvPr>
          <p:cNvSpPr/>
          <p:nvPr/>
        </p:nvSpPr>
        <p:spPr bwMode="auto">
          <a:xfrm rot="-600000">
            <a:off x="5636155" y="4260147"/>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1748855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B0FD33D4-9003-4D2C-9514-77CB29C56E02}"/>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simply process flow</a:t>
            </a:r>
          </a:p>
        </p:txBody>
      </p:sp>
      <p:sp>
        <p:nvSpPr>
          <p:cNvPr id="2" name="Copy 1" descr="Sample content">
            <a:extLst>
              <a:ext uri="{FF2B5EF4-FFF2-40B4-BE49-F238E27FC236}">
                <a16:creationId xmlns:a16="http://schemas.microsoft.com/office/drawing/2014/main" id="{ED2A6538-2665-470B-AC19-FB1A61DF6AFA}"/>
              </a:ext>
            </a:extLst>
          </p:cNvPr>
          <p:cNvSpPr>
            <a:spLocks noGrp="1"/>
          </p:cNvSpPr>
          <p:nvPr>
            <p:ph idx="1"/>
          </p:nvPr>
        </p:nvSpPr>
        <p:spPr/>
        <p:txBody>
          <a:bodyPr/>
          <a:lstStyle/>
          <a:p>
            <a:r>
              <a:rPr lang="en-US" b="1" noProof="0" dirty="0"/>
              <a:t>Headline 18 </a:t>
            </a:r>
            <a:r>
              <a:rPr lang="en-US" b="1" noProof="0" dirty="0" err="1"/>
              <a:t>pt</a:t>
            </a:r>
            <a:endParaRPr lang="en-US" b="1" noProof="0" dirty="0"/>
          </a:p>
          <a:p>
            <a:endParaRPr lang="en-US" b="1" noProof="0" dirty="0"/>
          </a:p>
          <a:p>
            <a:pPr lvl="1"/>
            <a:r>
              <a:rPr lang="en-US" noProof="0" dirty="0"/>
              <a:t>Lorem ipsum </a:t>
            </a:r>
            <a:r>
              <a:rPr lang="en-US" noProof="0" dirty="0" err="1"/>
              <a:t>dolorv</a:t>
            </a:r>
            <a:r>
              <a:rPr lang="en-US" noProof="0" dirty="0"/>
              <a:t>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7" name="Copy 2" descr="Sample content">
            <a:extLst>
              <a:ext uri="{FF2B5EF4-FFF2-40B4-BE49-F238E27FC236}">
                <a16:creationId xmlns:a16="http://schemas.microsoft.com/office/drawing/2014/main" id="{5D5C8547-4A38-4BBE-8146-2BE4EE409A91}"/>
              </a:ext>
            </a:extLst>
          </p:cNvPr>
          <p:cNvSpPr>
            <a:spLocks noGrp="1"/>
          </p:cNvSpPr>
          <p:nvPr>
            <p:ph idx="13"/>
          </p:nvPr>
        </p:nvSpPr>
        <p:spPr/>
        <p:txBody>
          <a:bodyPr/>
          <a:lstStyle/>
          <a:p>
            <a:r>
              <a:rPr lang="en-US" b="1" noProof="0" dirty="0"/>
              <a:t>Headline 18 </a:t>
            </a:r>
            <a:r>
              <a:rPr lang="en-US" b="1" noProof="0" dirty="0" err="1"/>
              <a:t>pt</a:t>
            </a:r>
            <a:endParaRPr lang="en-US" b="1" noProof="0" dirty="0"/>
          </a:p>
          <a:p>
            <a:endParaRPr lang="en-US" b="1" noProof="0" dirty="0"/>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6" name="Copy 3 (Highlight)" descr="Sample content (highlight)">
            <a:extLst>
              <a:ext uri="{FF2B5EF4-FFF2-40B4-BE49-F238E27FC236}">
                <a16:creationId xmlns:a16="http://schemas.microsoft.com/office/drawing/2014/main" id="{1C480184-B2EC-43ED-A10E-782E68EE1194}"/>
              </a:ext>
            </a:extLst>
          </p:cNvPr>
          <p:cNvSpPr>
            <a:spLocks noGrp="1"/>
          </p:cNvSpPr>
          <p:nvPr>
            <p:ph idx="12"/>
          </p:nvPr>
        </p:nvSpPr>
        <p:spPr/>
        <p:txBody>
          <a:bodyPr/>
          <a:lstStyle/>
          <a:p>
            <a:r>
              <a:rPr lang="en-US" b="1" noProof="0" dirty="0"/>
              <a:t>Headline 18 </a:t>
            </a:r>
            <a:r>
              <a:rPr lang="en-US" b="1" noProof="0" dirty="0" err="1"/>
              <a:t>pt</a:t>
            </a:r>
            <a:endParaRPr lang="en-US" b="1" noProof="0" dirty="0"/>
          </a:p>
          <a:p>
            <a:endParaRPr lang="en-US" noProof="0" dirty="0"/>
          </a:p>
          <a:p>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4" name="Footer" descr="Footer with copyright, author and department information, and date">
            <a:extLst>
              <a:ext uri="{FF2B5EF4-FFF2-40B4-BE49-F238E27FC236}">
                <a16:creationId xmlns:a16="http://schemas.microsoft.com/office/drawing/2014/main" id="{3F64DA5D-1FEF-45CF-8F11-1E9BC92BD6CA}"/>
              </a:ext>
            </a:extLst>
          </p:cNvPr>
          <p:cNvSpPr>
            <a:spLocks noGrp="1"/>
          </p:cNvSpPr>
          <p:nvPr>
            <p:ph type="ftr" sz="quarter" idx="14"/>
          </p:nvPr>
        </p:nvSpPr>
        <p:spPr/>
        <p:txBody>
          <a:bodyPr/>
          <a:lstStyle/>
          <a:p>
            <a:r>
              <a:rPr lang="en-US"/>
              <a:t>Restricted | © Siemens 20XX | Author | Department | YYYY-MM-DD</a:t>
            </a:r>
            <a:endParaRPr lang="en-US" dirty="0"/>
          </a:p>
        </p:txBody>
      </p:sp>
      <p:sp>
        <p:nvSpPr>
          <p:cNvPr id="5" name="Slide Number">
            <a:extLst>
              <a:ext uri="{FF2B5EF4-FFF2-40B4-BE49-F238E27FC236}">
                <a16:creationId xmlns:a16="http://schemas.microsoft.com/office/drawing/2014/main" id="{B38543DA-CC23-48CA-BBA6-732474F71B3B}"/>
              </a:ext>
              <a:ext uri="{C183D7F6-B498-43B3-948B-1728B52AA6E4}">
                <adec:decorative xmlns:adec="http://schemas.microsoft.com/office/drawing/2017/decorative" val="1"/>
              </a:ext>
            </a:extLst>
          </p:cNvPr>
          <p:cNvSpPr>
            <a:spLocks noGrp="1"/>
          </p:cNvSpPr>
          <p:nvPr>
            <p:ph type="sldNum" sz="quarter" idx="15"/>
          </p:nvPr>
        </p:nvSpPr>
        <p:spPr/>
        <p:txBody>
          <a:bodyPr/>
          <a:lstStyle/>
          <a:p>
            <a:r>
              <a:rPr lang="en-US"/>
              <a:t>Page </a:t>
            </a:r>
            <a:fld id="{15EBE321-CBB1-4E91-BD14-37C8D44326FB}" type="slidenum">
              <a:rPr lang="en-US" smtClean="0"/>
              <a:pPr/>
              <a:t>62</a:t>
            </a:fld>
            <a:endParaRPr lang="en-US" dirty="0"/>
          </a:p>
        </p:txBody>
      </p:sp>
    </p:spTree>
    <p:extLst>
      <p:ext uri="{BB962C8B-B14F-4D97-AF65-F5344CB8AC3E}">
        <p14:creationId xmlns:p14="http://schemas.microsoft.com/office/powerpoint/2010/main" val="357168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33125DC0-3FAE-49BD-B63C-E2BBBC348359}"/>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table</a:t>
            </a:r>
          </a:p>
        </p:txBody>
      </p:sp>
      <p:graphicFrame>
        <p:nvGraphicFramePr>
          <p:cNvPr id="6" name="Table" descr="Sample table">
            <a:extLst>
              <a:ext uri="{FF2B5EF4-FFF2-40B4-BE49-F238E27FC236}">
                <a16:creationId xmlns:a16="http://schemas.microsoft.com/office/drawing/2014/main" id="{6FE627F0-7695-4744-BD35-269A02E5ED5E}"/>
              </a:ext>
            </a:extLst>
          </p:cNvPr>
          <p:cNvGraphicFramePr>
            <a:graphicFrameLocks noGrp="1"/>
          </p:cNvGraphicFramePr>
          <p:nvPr>
            <p:ph type="tbl" sz="quarter" idx="12"/>
            <p:extLst>
              <p:ext uri="{D42A27DB-BD31-4B8C-83A1-F6EECF244321}">
                <p14:modId xmlns:p14="http://schemas.microsoft.com/office/powerpoint/2010/main" val="3874688713"/>
              </p:ext>
            </p:extLst>
          </p:nvPr>
        </p:nvGraphicFramePr>
        <p:xfrm>
          <a:off x="404813" y="1414463"/>
          <a:ext cx="11376000" cy="3888000"/>
        </p:xfrm>
        <a:graphic>
          <a:graphicData uri="http://schemas.openxmlformats.org/drawingml/2006/table">
            <a:tbl>
              <a:tblPr firstRow="1">
                <a:tableStyleId>{0E3FDE45-AF77-4B5C-9715-49D594BDF05E}</a:tableStyleId>
              </a:tblPr>
              <a:tblGrid>
                <a:gridCol w="2880000">
                  <a:extLst>
                    <a:ext uri="{9D8B030D-6E8A-4147-A177-3AD203B41FA5}">
                      <a16:colId xmlns:a16="http://schemas.microsoft.com/office/drawing/2014/main" val="424987503"/>
                    </a:ext>
                  </a:extLst>
                </a:gridCol>
                <a:gridCol w="2520000">
                  <a:extLst>
                    <a:ext uri="{9D8B030D-6E8A-4147-A177-3AD203B41FA5}">
                      <a16:colId xmlns:a16="http://schemas.microsoft.com/office/drawing/2014/main" val="1303975626"/>
                    </a:ext>
                  </a:extLst>
                </a:gridCol>
                <a:gridCol w="4320000">
                  <a:extLst>
                    <a:ext uri="{9D8B030D-6E8A-4147-A177-3AD203B41FA5}">
                      <a16:colId xmlns:a16="http://schemas.microsoft.com/office/drawing/2014/main" val="2843039410"/>
                    </a:ext>
                  </a:extLst>
                </a:gridCol>
                <a:gridCol w="1656000">
                  <a:extLst>
                    <a:ext uri="{9D8B030D-6E8A-4147-A177-3AD203B41FA5}">
                      <a16:colId xmlns:a16="http://schemas.microsoft.com/office/drawing/2014/main" val="1928288268"/>
                    </a:ext>
                  </a:extLst>
                </a:gridCol>
              </a:tblGrid>
              <a:tr h="432000">
                <a:tc>
                  <a:txBody>
                    <a:bodyPr/>
                    <a:lstStyle/>
                    <a:p>
                      <a:pPr>
                        <a:spcBef>
                          <a:spcPct val="0"/>
                        </a:spcBef>
                        <a:buFont typeface="Wingdings" charset="0"/>
                        <a:buNone/>
                      </a:pPr>
                      <a:r>
                        <a:rPr lang="en-US" sz="1400" noProof="0" dirty="0"/>
                        <a:t>Header row, Bold 14 pt</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noProof="0" dirty="0"/>
                        <a:t>Ipsum dolor</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noProof="0" dirty="0" err="1"/>
                        <a:t>Actionis</a:t>
                      </a:r>
                      <a:r>
                        <a:rPr lang="en-US" sz="1400" noProof="0" dirty="0"/>
                        <a:t> con</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tc>
                <a:tc>
                  <a:txBody>
                    <a:bodyPr/>
                    <a:lstStyle/>
                    <a:p>
                      <a:pPr algn="r">
                        <a:spcBef>
                          <a:spcPct val="0"/>
                        </a:spcBef>
                        <a:buFont typeface="Wingdings" charset="0"/>
                        <a:buNone/>
                      </a:pPr>
                      <a:r>
                        <a:rPr lang="en-US" sz="1400" noProof="0" dirty="0"/>
                        <a:t>Dolor </a:t>
                      </a:r>
                      <a:r>
                        <a:rPr lang="en-US" sz="1400" noProof="0" dirty="0" err="1"/>
                        <a:t>est</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tc>
                <a:extLst>
                  <a:ext uri="{0D108BD9-81ED-4DB2-BD59-A6C34878D82A}">
                    <a16:rowId xmlns:a16="http://schemas.microsoft.com/office/drawing/2014/main" val="2941338105"/>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Content row, Regular 14 pt</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Vero Accusam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lang="en-US" sz="1400" noProof="0" dirty="0"/>
                        <a:t>5′</a:t>
                      </a:r>
                      <a:endParaRPr lang="en-US" sz="1400" noProof="0" dirty="0">
                        <a:solidFill>
                          <a:schemeClr val="tx1"/>
                        </a:solidFill>
                        <a:latin typeface="+mn-lt"/>
                        <a:ea typeface="Arial Unicode MS"/>
                      </a:endParaRPr>
                    </a:p>
                  </a:txBody>
                  <a:tcPr marL="108000" marR="108000" marT="36000" marB="36000" anchor="ctr"/>
                </a:tc>
                <a:extLst>
                  <a:ext uri="{0D108BD9-81ED-4DB2-BD59-A6C34878D82A}">
                    <a16:rowId xmlns:a16="http://schemas.microsoft.com/office/drawing/2014/main" val="2642447660"/>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Sadipscing elitr </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Tortor</a:t>
                      </a:r>
                      <a:endParaRPr lang="en-US" sz="1400" b="0" dirty="0">
                        <a:solidFill>
                          <a:schemeClr val="accent2"/>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u="none" strike="noStrike" kern="1200" cap="none" spc="0" normalizeH="0" baseline="0" noProof="0" dirty="0">
                          <a:ln>
                            <a:noFill/>
                          </a:ln>
                          <a:effectLst/>
                          <a:uLnTx/>
                          <a:uFillTx/>
                        </a:rPr>
                        <a:t>Duis arcu tortor, suscipit eget</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Arial"/>
                        <a:ea typeface="Arial Unicode MS"/>
                        <a:cs typeface="+mn-cs"/>
                      </a:endParaRPr>
                    </a:p>
                  </a:txBody>
                  <a:tcPr marL="108000" marR="108000" marT="36000" marB="36000" anchor="ctr"/>
                </a:tc>
                <a:extLst>
                  <a:ext uri="{0D108BD9-81ED-4DB2-BD59-A6C34878D82A}">
                    <a16:rowId xmlns:a16="http://schemas.microsoft.com/office/drawing/2014/main" val="2172913490"/>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Accusam</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Phasellus Necsem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Phasellus nec sem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3073791763"/>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arcu tortor</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Odio Maecenas</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30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2362538674"/>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Accusam</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Eos Laccusam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2880625701"/>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Consetetur sadipscing</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Larcutortor</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Duis arcu tortor</a:t>
                      </a:r>
                      <a:endParaRPr lang="en-US" sz="1400" noProof="0" dirty="0">
                        <a:solidFill>
                          <a:schemeClr val="accent2"/>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30</a:t>
                      </a:r>
                      <a:r>
                        <a:rPr lang="en-US" sz="1400" noProof="0" dirty="0"/>
                        <a:t>′</a:t>
                      </a:r>
                      <a:endParaRPr kumimoji="0" lang="en-US" sz="1400" b="0" i="0" u="none" strike="noStrike" kern="1200" cap="none" spc="0" normalizeH="0" baseline="0" noProof="0" dirty="0">
                        <a:ln>
                          <a:noFill/>
                        </a:ln>
                        <a:solidFill>
                          <a:schemeClr val="tx1"/>
                        </a:solidFill>
                        <a:effectLst/>
                        <a:uLnTx/>
                        <a:uFillTx/>
                        <a:latin typeface="Arial"/>
                        <a:ea typeface="Arial Unicode MS"/>
                        <a:cs typeface="+mn-cs"/>
                      </a:endParaRPr>
                    </a:p>
                  </a:txBody>
                  <a:tcPr marL="108000" marR="108000" marT="36000" marB="36000" anchor="ctr"/>
                </a:tc>
                <a:extLst>
                  <a:ext uri="{0D108BD9-81ED-4DB2-BD59-A6C34878D82A}">
                    <a16:rowId xmlns:a16="http://schemas.microsoft.com/office/drawing/2014/main" val="732877974"/>
                  </a:ext>
                </a:extLst>
              </a:tr>
              <a:tr h="43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Maecenas dolor</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Vero Accusam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u="none" strike="noStrike" kern="1200" cap="none" spc="0" normalizeH="0" baseline="0" noProof="0" dirty="0">
                          <a:ln>
                            <a:noFill/>
                          </a:ln>
                          <a:effectLst/>
                          <a:uLnTx/>
                          <a:uFillTx/>
                        </a:rPr>
                        <a:t>Duis arcu tortor, suscipit eget</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5</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398512746"/>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Esta conquera</a:t>
                      </a:r>
                      <a:endParaRPr lang="en-US" sz="1400" dirty="0">
                        <a:solidFill>
                          <a:schemeClr val="tx1"/>
                        </a:solidFill>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Tortor</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Phasellus nec sem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15</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1537738813"/>
                  </a:ext>
                </a:extLst>
              </a:tr>
            </a:tbl>
          </a:graphicData>
        </a:graphic>
      </p:graphicFrame>
      <p:sp>
        <p:nvSpPr>
          <p:cNvPr id="2" name="Footer" descr="Footer with copyright, author and department information, and date">
            <a:extLst>
              <a:ext uri="{FF2B5EF4-FFF2-40B4-BE49-F238E27FC236}">
                <a16:creationId xmlns:a16="http://schemas.microsoft.com/office/drawing/2014/main" id="{1EC5EB31-5546-40F1-8C62-4AC419A94D0A}"/>
              </a:ext>
            </a:extLst>
          </p:cNvPr>
          <p:cNvSpPr>
            <a:spLocks noGrp="1"/>
          </p:cNvSpPr>
          <p:nvPr>
            <p:ph type="ftr" sz="quarter" idx="13"/>
          </p:nvPr>
        </p:nvSpPr>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2B778B1A-DB47-46A0-9461-F5D78287D9D4}"/>
              </a:ext>
              <a:ext uri="{C183D7F6-B498-43B3-948B-1728B52AA6E4}">
                <adec:decorative xmlns:adec="http://schemas.microsoft.com/office/drawing/2017/decorative" val="1"/>
              </a:ext>
            </a:extLst>
          </p:cNvPr>
          <p:cNvSpPr>
            <a:spLocks noGrp="1"/>
          </p:cNvSpPr>
          <p:nvPr>
            <p:ph type="sldNum" sz="quarter" idx="14"/>
          </p:nvPr>
        </p:nvSpPr>
        <p:spPr/>
        <p:txBody>
          <a:bodyPr/>
          <a:lstStyle/>
          <a:p>
            <a:r>
              <a:rPr lang="en-US" dirty="0"/>
              <a:t>Page </a:t>
            </a:r>
            <a:fld id="{15EBE321-CBB1-4E91-BD14-37C8D44326FB}" type="slidenum">
              <a:rPr lang="en-US" smtClean="0"/>
              <a:pPr/>
              <a:t>63</a:t>
            </a:fld>
            <a:endParaRPr lang="en-US" dirty="0"/>
          </a:p>
        </p:txBody>
      </p:sp>
    </p:spTree>
    <p:extLst>
      <p:ext uri="{BB962C8B-B14F-4D97-AF65-F5344CB8AC3E}">
        <p14:creationId xmlns:p14="http://schemas.microsoft.com/office/powerpoint/2010/main" val="1470302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ample image" descr="A road cross seen from above, trees on the edges of the streets">
            <a:extLst>
              <a:ext uri="{FF2B5EF4-FFF2-40B4-BE49-F238E27FC236}">
                <a16:creationId xmlns:a16="http://schemas.microsoft.com/office/drawing/2014/main" id="{BAD6CB78-DEF8-426C-9AED-5497A342023B}"/>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l="6" r="6"/>
          <a:stretch/>
        </p:blipFill>
        <p:spPr>
          <a:xfrm>
            <a:off x="0" y="0"/>
            <a:ext cx="12192000" cy="6167438"/>
          </a:xfrm>
        </p:spPr>
      </p:pic>
      <p:sp>
        <p:nvSpPr>
          <p:cNvPr id="15" name="Title" descr="Slide headline">
            <a:extLst>
              <a:ext uri="{FF2B5EF4-FFF2-40B4-BE49-F238E27FC236}">
                <a16:creationId xmlns:a16="http://schemas.microsoft.com/office/drawing/2014/main" id="{CA69BF1A-2035-4ECC-800E-05F8EFBE116C}"/>
              </a:ext>
            </a:extLst>
          </p:cNvPr>
          <p:cNvSpPr>
            <a:spLocks noGrp="1"/>
          </p:cNvSpPr>
          <p:nvPr>
            <p:ph type="title"/>
          </p:nvPr>
        </p:nvSpPr>
        <p:spPr>
          <a:xfrm>
            <a:off x="1022400" y="1054100"/>
            <a:ext cx="9252000" cy="1477328"/>
          </a:xfrm>
        </p:spPr>
        <p:txBody>
          <a:bodyPr/>
          <a:lstStyle/>
          <a:p>
            <a:r>
              <a:rPr lang="en-US" noProof="0"/>
              <a:t>Content page with</a:t>
            </a:r>
            <a:br>
              <a:rPr lang="en-US" noProof="0"/>
            </a:br>
            <a:r>
              <a:rPr lang="en-US" noProof="0"/>
              <a:t>large image</a:t>
            </a:r>
            <a:endParaRPr lang="en-US" noProof="0" dirty="0"/>
          </a:p>
        </p:txBody>
      </p:sp>
      <p:sp>
        <p:nvSpPr>
          <p:cNvPr id="2" name="Footer" descr="Footer with copyright, author and department information, and date">
            <a:extLst>
              <a:ext uri="{FF2B5EF4-FFF2-40B4-BE49-F238E27FC236}">
                <a16:creationId xmlns:a16="http://schemas.microsoft.com/office/drawing/2014/main" id="{6D50B2FF-A78D-4BE8-90AF-0955B2C183F5}"/>
              </a:ext>
            </a:extLst>
          </p:cNvPr>
          <p:cNvSpPr>
            <a:spLocks noGrp="1"/>
          </p:cNvSpPr>
          <p:nvPr>
            <p:ph type="ftr" sz="quarter" idx="16"/>
          </p:nvPr>
        </p:nvSpPr>
        <p:spPr>
          <a:xfrm>
            <a:off x="1059160" y="6310800"/>
            <a:ext cx="9216000" cy="547200"/>
          </a:xfrm>
        </p:spPr>
        <p:txBody>
          <a:bodyPr/>
          <a:lstStyle/>
          <a:p>
            <a:r>
              <a:rPr lang="en-US"/>
              <a:t>Restricted | © Siemens 20XX | Author | Department | YYYY-MM-DD</a:t>
            </a:r>
            <a:endParaRPr lang="en-US" dirty="0"/>
          </a:p>
        </p:txBody>
      </p:sp>
      <p:sp>
        <p:nvSpPr>
          <p:cNvPr id="3" name="Slide Number">
            <a:extLst>
              <a:ext uri="{FF2B5EF4-FFF2-40B4-BE49-F238E27FC236}">
                <a16:creationId xmlns:a16="http://schemas.microsoft.com/office/drawing/2014/main" id="{94607F6A-67E4-4A97-9612-5EF9EB82E858}"/>
              </a:ext>
              <a:ext uri="{C183D7F6-B498-43B3-948B-1728B52AA6E4}">
                <adec:decorative xmlns:adec="http://schemas.microsoft.com/office/drawing/2017/decorative" val="1"/>
              </a:ext>
            </a:extLst>
          </p:cNvPr>
          <p:cNvSpPr>
            <a:spLocks noGrp="1"/>
          </p:cNvSpPr>
          <p:nvPr>
            <p:ph type="sldNum" sz="quarter" idx="17"/>
          </p:nvPr>
        </p:nvSpPr>
        <p:spPr>
          <a:xfrm>
            <a:off x="411162" y="6310800"/>
            <a:ext cx="648000" cy="547200"/>
          </a:xfrm>
        </p:spPr>
        <p:txBody>
          <a:bodyPr/>
          <a:lstStyle/>
          <a:p>
            <a:r>
              <a:rPr lang="en-US"/>
              <a:t>Page </a:t>
            </a:r>
            <a:fld id="{15EBE321-CBB1-4E91-BD14-37C8D44326FB}" type="slidenum">
              <a:rPr lang="en-US" smtClean="0"/>
              <a:pPr/>
              <a:t>64</a:t>
            </a:fld>
            <a:endParaRPr lang="en-US" dirty="0"/>
          </a:p>
        </p:txBody>
      </p:sp>
      <p:sp>
        <p:nvSpPr>
          <p:cNvPr id="7" name="Information - please remove!">
            <a:extLst>
              <a:ext uri="{FF2B5EF4-FFF2-40B4-BE49-F238E27FC236}">
                <a16:creationId xmlns:a16="http://schemas.microsoft.com/office/drawing/2014/main" id="{787FD9BE-8220-4E59-BA4B-F2B3E5B5923D}"/>
              </a:ext>
              <a:ext uri="{C183D7F6-B498-43B3-948B-1728B52AA6E4}">
                <adec:decorative xmlns:adec="http://schemas.microsoft.com/office/drawing/2017/decorative" val="1"/>
              </a:ext>
            </a:extLst>
          </p:cNvPr>
          <p:cNvSpPr/>
          <p:nvPr/>
        </p:nvSpPr>
        <p:spPr bwMode="auto">
          <a:xfrm rot="-600000">
            <a:off x="9640232" y="3758770"/>
            <a:ext cx="2186605" cy="218660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rPr>
              <a:t>Please note:</a:t>
            </a:r>
            <a:br>
              <a:rPr lang="en-US" sz="1200" b="1" dirty="0">
                <a:solidFill>
                  <a:schemeClr val="tx1"/>
                </a:solidFill>
              </a:rPr>
            </a:br>
            <a:r>
              <a:rPr lang="en-US" sz="1200" dirty="0">
                <a:latin typeface="+mn-lt"/>
              </a:rPr>
              <a:t>This placeholder </a:t>
            </a:r>
            <a:br>
              <a:rPr lang="en-US" sz="1200" dirty="0">
                <a:latin typeface="+mn-lt"/>
              </a:rPr>
            </a:br>
            <a:r>
              <a:rPr lang="en-US" sz="1200" dirty="0">
                <a:latin typeface="+mn-lt"/>
              </a:rPr>
              <a:t>should be filled with a </a:t>
            </a:r>
            <a:br>
              <a:rPr lang="en-US" sz="1200" dirty="0">
                <a:latin typeface="+mn-lt"/>
              </a:rPr>
            </a:br>
            <a:r>
              <a:rPr lang="en-US" sz="1200" dirty="0">
                <a:latin typeface="+mn-lt"/>
              </a:rPr>
              <a:t>thematic image. After that </a:t>
            </a:r>
            <a:br>
              <a:rPr lang="en-US" sz="1200" dirty="0">
                <a:latin typeface="+mn-lt"/>
              </a:rPr>
            </a:br>
            <a:r>
              <a:rPr lang="en-US" sz="1200" dirty="0">
                <a:latin typeface="+mn-lt"/>
              </a:rPr>
              <a:t>the image frame must </a:t>
            </a:r>
            <a:br>
              <a:rPr lang="en-US" sz="1200" dirty="0">
                <a:latin typeface="+mn-lt"/>
              </a:rPr>
            </a:br>
            <a:r>
              <a:rPr lang="en-US" sz="1200" dirty="0">
                <a:latin typeface="+mn-lt"/>
              </a:rPr>
              <a:t>be moved to the </a:t>
            </a:r>
            <a:br>
              <a:rPr lang="en-US" sz="1200" dirty="0">
                <a:latin typeface="+mn-lt"/>
              </a:rPr>
            </a:br>
            <a:r>
              <a:rPr lang="en-US" sz="1200" dirty="0">
                <a:latin typeface="+mn-lt"/>
              </a:rPr>
              <a:t>background so that </a:t>
            </a:r>
            <a:br>
              <a:rPr lang="en-US" sz="1200" dirty="0">
                <a:latin typeface="+mn-lt"/>
              </a:rPr>
            </a:br>
            <a:r>
              <a:rPr lang="en-US" sz="1200" dirty="0">
                <a:latin typeface="+mn-lt"/>
              </a:rPr>
              <a:t>the text becomes </a:t>
            </a:r>
            <a:br>
              <a:rPr lang="en-US" sz="1200" dirty="0">
                <a:latin typeface="+mn-lt"/>
              </a:rPr>
            </a:br>
            <a:r>
              <a:rPr lang="en-US" sz="1200" dirty="0">
                <a:latin typeface="+mn-lt"/>
              </a:rPr>
              <a:t>visible again.</a:t>
            </a:r>
          </a:p>
        </p:txBody>
      </p:sp>
    </p:spTree>
    <p:extLst>
      <p:ext uri="{BB962C8B-B14F-4D97-AF65-F5344CB8AC3E}">
        <p14:creationId xmlns:p14="http://schemas.microsoft.com/office/powerpoint/2010/main" val="1500305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ample image" descr="A road cross seen from above, trees on the edges of the streets">
            <a:extLst>
              <a:ext uri="{FF2B5EF4-FFF2-40B4-BE49-F238E27FC236}">
                <a16:creationId xmlns:a16="http://schemas.microsoft.com/office/drawing/2014/main" id="{3ABA9F74-94EE-4A3B-805B-65FAF3276D71}"/>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l="6" r="6"/>
          <a:stretch/>
        </p:blipFill>
        <p:spPr>
          <a:xfrm>
            <a:off x="0" y="0"/>
            <a:ext cx="12192000" cy="6167438"/>
          </a:xfrm>
        </p:spPr>
      </p:pic>
      <p:sp>
        <p:nvSpPr>
          <p:cNvPr id="15" name="Title" descr="Slide headline">
            <a:extLst>
              <a:ext uri="{FF2B5EF4-FFF2-40B4-BE49-F238E27FC236}">
                <a16:creationId xmlns:a16="http://schemas.microsoft.com/office/drawing/2014/main" id="{CA69BF1A-2035-4ECC-800E-05F8EFBE116C}"/>
              </a:ext>
            </a:extLst>
          </p:cNvPr>
          <p:cNvSpPr>
            <a:spLocks noGrp="1"/>
          </p:cNvSpPr>
          <p:nvPr>
            <p:ph type="title"/>
          </p:nvPr>
        </p:nvSpPr>
        <p:spPr>
          <a:xfrm>
            <a:off x="1022400" y="1054100"/>
            <a:ext cx="9252000" cy="1477328"/>
          </a:xfrm>
        </p:spPr>
        <p:txBody>
          <a:bodyPr/>
          <a:lstStyle/>
          <a:p>
            <a:r>
              <a:rPr lang="en-US" noProof="0" dirty="0"/>
              <a:t>Content page with</a:t>
            </a:r>
            <a:br>
              <a:rPr lang="en-US" noProof="0" dirty="0"/>
            </a:br>
            <a:r>
              <a:rPr lang="en-US" noProof="0" dirty="0"/>
              <a:t>large image</a:t>
            </a:r>
          </a:p>
        </p:txBody>
      </p:sp>
      <p:sp>
        <p:nvSpPr>
          <p:cNvPr id="2" name="Footer" descr="Footer with copyright, author and department information, and date">
            <a:extLst>
              <a:ext uri="{FF2B5EF4-FFF2-40B4-BE49-F238E27FC236}">
                <a16:creationId xmlns:a16="http://schemas.microsoft.com/office/drawing/2014/main" id="{6D50B2FF-A78D-4BE8-90AF-0955B2C183F5}"/>
              </a:ext>
            </a:extLst>
          </p:cNvPr>
          <p:cNvSpPr>
            <a:spLocks noGrp="1"/>
          </p:cNvSpPr>
          <p:nvPr>
            <p:ph type="ftr" sz="quarter" idx="16"/>
          </p:nvPr>
        </p:nvSpPr>
        <p:spPr>
          <a:xfrm>
            <a:off x="1059160" y="6310800"/>
            <a:ext cx="921600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94607F6A-67E4-4A97-9612-5EF9EB82E858}"/>
              </a:ext>
              <a:ext uri="{C183D7F6-B498-43B3-948B-1728B52AA6E4}">
                <adec:decorative xmlns:adec="http://schemas.microsoft.com/office/drawing/2017/decorative" val="1"/>
              </a:ext>
            </a:extLst>
          </p:cNvPr>
          <p:cNvSpPr>
            <a:spLocks noGrp="1"/>
          </p:cNvSpPr>
          <p:nvPr>
            <p:ph type="sldNum" sz="quarter" idx="17"/>
          </p:nvPr>
        </p:nvSpPr>
        <p:spPr>
          <a:xfrm>
            <a:off x="411162" y="6310800"/>
            <a:ext cx="648000" cy="547200"/>
          </a:xfrm>
        </p:spPr>
        <p:txBody>
          <a:bodyPr/>
          <a:lstStyle/>
          <a:p>
            <a:r>
              <a:rPr lang="en-US" dirty="0"/>
              <a:t>Page </a:t>
            </a:r>
            <a:fld id="{15EBE321-CBB1-4E91-BD14-37C8D44326FB}" type="slidenum">
              <a:rPr lang="en-US" smtClean="0"/>
              <a:pPr/>
              <a:t>65</a:t>
            </a:fld>
            <a:endParaRPr lang="en-US" dirty="0"/>
          </a:p>
        </p:txBody>
      </p:sp>
      <p:sp>
        <p:nvSpPr>
          <p:cNvPr id="7" name="Information - please remove!">
            <a:extLst>
              <a:ext uri="{FF2B5EF4-FFF2-40B4-BE49-F238E27FC236}">
                <a16:creationId xmlns:a16="http://schemas.microsoft.com/office/drawing/2014/main" id="{2EFDD2C6-68B9-4511-BF63-95A9F5A804D0}"/>
              </a:ext>
              <a:ext uri="{C183D7F6-B498-43B3-948B-1728B52AA6E4}">
                <adec:decorative xmlns:adec="http://schemas.microsoft.com/office/drawing/2017/decorative" val="1"/>
              </a:ext>
            </a:extLst>
          </p:cNvPr>
          <p:cNvSpPr/>
          <p:nvPr/>
        </p:nvSpPr>
        <p:spPr bwMode="auto">
          <a:xfrm rot="-600000">
            <a:off x="9640232" y="3758770"/>
            <a:ext cx="2186605" cy="218660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rPr>
              <a:t>Please note:</a:t>
            </a:r>
            <a:br>
              <a:rPr lang="en-US" sz="1200" b="1" dirty="0">
                <a:solidFill>
                  <a:schemeClr val="bg1"/>
                </a:solidFill>
              </a:rPr>
            </a:br>
            <a:r>
              <a:rPr lang="en-US" sz="1200" dirty="0">
                <a:solidFill>
                  <a:schemeClr val="bg1"/>
                </a:solidFill>
                <a:latin typeface="+mn-lt"/>
              </a:rPr>
              <a:t>This placeholder </a:t>
            </a:r>
            <a:br>
              <a:rPr lang="en-US" sz="1200" dirty="0">
                <a:solidFill>
                  <a:schemeClr val="bg1"/>
                </a:solidFill>
                <a:latin typeface="+mn-lt"/>
              </a:rPr>
            </a:br>
            <a:r>
              <a:rPr lang="en-US" sz="1200" dirty="0">
                <a:solidFill>
                  <a:schemeClr val="bg1"/>
                </a:solidFill>
                <a:latin typeface="+mn-lt"/>
              </a:rPr>
              <a:t>should be filled with a </a:t>
            </a:r>
            <a:br>
              <a:rPr lang="en-US" sz="1200" dirty="0">
                <a:solidFill>
                  <a:schemeClr val="bg1"/>
                </a:solidFill>
                <a:latin typeface="+mn-lt"/>
              </a:rPr>
            </a:br>
            <a:r>
              <a:rPr lang="en-US" sz="1200" dirty="0">
                <a:solidFill>
                  <a:schemeClr val="bg1"/>
                </a:solidFill>
                <a:latin typeface="+mn-lt"/>
              </a:rPr>
              <a:t>thematic image. After that </a:t>
            </a:r>
            <a:br>
              <a:rPr lang="en-US" sz="1200" dirty="0">
                <a:solidFill>
                  <a:schemeClr val="bg1"/>
                </a:solidFill>
                <a:latin typeface="+mn-lt"/>
              </a:rPr>
            </a:br>
            <a:r>
              <a:rPr lang="en-US" sz="1200" dirty="0">
                <a:solidFill>
                  <a:schemeClr val="bg1"/>
                </a:solidFill>
                <a:latin typeface="+mn-lt"/>
              </a:rPr>
              <a:t>the image frame must </a:t>
            </a:r>
            <a:br>
              <a:rPr lang="en-US" sz="1200" dirty="0">
                <a:solidFill>
                  <a:schemeClr val="bg1"/>
                </a:solidFill>
                <a:latin typeface="+mn-lt"/>
              </a:rPr>
            </a:br>
            <a:r>
              <a:rPr lang="en-US" sz="1200" dirty="0">
                <a:solidFill>
                  <a:schemeClr val="bg1"/>
                </a:solidFill>
                <a:latin typeface="+mn-lt"/>
              </a:rPr>
              <a:t>be moved to the </a:t>
            </a:r>
            <a:br>
              <a:rPr lang="en-US" sz="1200" dirty="0">
                <a:solidFill>
                  <a:schemeClr val="bg1"/>
                </a:solidFill>
                <a:latin typeface="+mn-lt"/>
              </a:rPr>
            </a:br>
            <a:r>
              <a:rPr lang="en-US" sz="1200" dirty="0">
                <a:solidFill>
                  <a:schemeClr val="bg1"/>
                </a:solidFill>
                <a:latin typeface="+mn-lt"/>
              </a:rPr>
              <a:t>background so that </a:t>
            </a:r>
            <a:br>
              <a:rPr lang="en-US" sz="1200" dirty="0">
                <a:solidFill>
                  <a:schemeClr val="bg1"/>
                </a:solidFill>
                <a:latin typeface="+mn-lt"/>
              </a:rPr>
            </a:br>
            <a:r>
              <a:rPr lang="en-US" sz="1200" dirty="0">
                <a:solidFill>
                  <a:schemeClr val="bg1"/>
                </a:solidFill>
                <a:latin typeface="+mn-lt"/>
              </a:rPr>
              <a:t>the text becomes </a:t>
            </a:r>
            <a:br>
              <a:rPr lang="en-US" sz="1200" dirty="0">
                <a:solidFill>
                  <a:schemeClr val="bg1"/>
                </a:solidFill>
                <a:latin typeface="+mn-lt"/>
              </a:rPr>
            </a:br>
            <a:r>
              <a:rPr lang="en-US" sz="1200" dirty="0">
                <a:solidFill>
                  <a:schemeClr val="bg1"/>
                </a:solidFill>
                <a:latin typeface="+mn-lt"/>
              </a:rPr>
              <a:t>visible again.</a:t>
            </a:r>
          </a:p>
        </p:txBody>
      </p:sp>
    </p:spTree>
    <p:extLst>
      <p:ext uri="{BB962C8B-B14F-4D97-AF65-F5344CB8AC3E}">
        <p14:creationId xmlns:p14="http://schemas.microsoft.com/office/powerpoint/2010/main" val="1172274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ample image" descr="A person in a wheelchair sits at his desk for a video call with his computer and headphones on">
            <a:extLst>
              <a:ext uri="{FF2B5EF4-FFF2-40B4-BE49-F238E27FC236}">
                <a16:creationId xmlns:a16="http://schemas.microsoft.com/office/drawing/2014/main" id="{72C808FC-C776-4654-93F3-67A8893B1B12}"/>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7611160" cy="6167438"/>
          </a:xfrm>
        </p:spPr>
      </p:pic>
      <p:sp>
        <p:nvSpPr>
          <p:cNvPr id="15" name="Title" descr="Slide headline">
            <a:extLst>
              <a:ext uri="{FF2B5EF4-FFF2-40B4-BE49-F238E27FC236}">
                <a16:creationId xmlns:a16="http://schemas.microsoft.com/office/drawing/2014/main" id="{5DE23D71-51B5-4937-95E6-2843264F8166}"/>
              </a:ext>
            </a:extLst>
          </p:cNvPr>
          <p:cNvSpPr>
            <a:spLocks noGrp="1"/>
          </p:cNvSpPr>
          <p:nvPr>
            <p:ph type="title"/>
          </p:nvPr>
        </p:nvSpPr>
        <p:spPr>
          <a:xfrm>
            <a:off x="1022400" y="1054100"/>
            <a:ext cx="6156275" cy="1477328"/>
          </a:xfrm>
        </p:spPr>
        <p:txBody>
          <a:bodyPr/>
          <a:lstStyle/>
          <a:p>
            <a:r>
              <a:rPr lang="en-US" noProof="0" dirty="0"/>
              <a:t>Content with </a:t>
            </a:r>
            <a:br>
              <a:rPr lang="en-US" noProof="0" dirty="0"/>
            </a:br>
            <a:r>
              <a:rPr lang="en-US" noProof="0" dirty="0"/>
              <a:t>text spotlight</a:t>
            </a:r>
          </a:p>
        </p:txBody>
      </p:sp>
      <p:sp>
        <p:nvSpPr>
          <p:cNvPr id="3" name="Copy" descr="Sample content">
            <a:extLst>
              <a:ext uri="{FF2B5EF4-FFF2-40B4-BE49-F238E27FC236}">
                <a16:creationId xmlns:a16="http://schemas.microsoft.com/office/drawing/2014/main" id="{FCC9C521-9C98-425D-8A44-C88867903CC8}"/>
              </a:ext>
            </a:extLst>
          </p:cNvPr>
          <p:cNvSpPr>
            <a:spLocks noGrp="1"/>
          </p:cNvSpPr>
          <p:nvPr>
            <p:ph type="body" sz="quarter" idx="18"/>
          </p:nvPr>
        </p:nvSpPr>
        <p:spPr>
          <a:xfrm>
            <a:off x="8042400" y="1054100"/>
            <a:ext cx="3744000" cy="5113338"/>
          </a:xfrm>
        </p:spPr>
        <p:txBody>
          <a:bodyPr/>
          <a:lstStyle/>
          <a:p>
            <a:r>
              <a:rPr lang="en-US" b="1" noProof="0" dirty="0"/>
              <a:t>Headline 18 </a:t>
            </a:r>
            <a:r>
              <a:rPr lang="en-US" b="1" noProof="0" dirty="0" err="1"/>
              <a:t>pt</a:t>
            </a:r>
            <a:endParaRPr lang="en-US" b="1" noProof="0" dirty="0"/>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2" name="Footer" descr="Footer with copyright, author and department information, and date">
            <a:extLst>
              <a:ext uri="{FF2B5EF4-FFF2-40B4-BE49-F238E27FC236}">
                <a16:creationId xmlns:a16="http://schemas.microsoft.com/office/drawing/2014/main" id="{6D50B2FF-A78D-4BE8-90AF-0955B2C183F5}"/>
              </a:ext>
            </a:extLst>
          </p:cNvPr>
          <p:cNvSpPr>
            <a:spLocks noGrp="1"/>
          </p:cNvSpPr>
          <p:nvPr>
            <p:ph type="ftr" sz="quarter" idx="16"/>
          </p:nvPr>
        </p:nvSpPr>
        <p:spPr>
          <a:xfrm>
            <a:off x="1059160" y="6310800"/>
            <a:ext cx="9216000" cy="547200"/>
          </a:xfrm>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6E8188E7-3AA1-40AE-B56A-C6E7C1BB57C9}"/>
              </a:ext>
              <a:ext uri="{C183D7F6-B498-43B3-948B-1728B52AA6E4}">
                <adec:decorative xmlns:adec="http://schemas.microsoft.com/office/drawing/2017/decorative" val="1"/>
              </a:ext>
            </a:extLst>
          </p:cNvPr>
          <p:cNvSpPr>
            <a:spLocks noGrp="1"/>
          </p:cNvSpPr>
          <p:nvPr>
            <p:ph type="sldNum" sz="quarter" idx="17"/>
          </p:nvPr>
        </p:nvSpPr>
        <p:spPr>
          <a:xfrm>
            <a:off x="411162" y="6310800"/>
            <a:ext cx="648000" cy="547200"/>
          </a:xfrm>
        </p:spPr>
        <p:txBody>
          <a:bodyPr/>
          <a:lstStyle/>
          <a:p>
            <a:r>
              <a:rPr lang="en-US" dirty="0"/>
              <a:t>Page </a:t>
            </a:r>
            <a:fld id="{15EBE321-CBB1-4E91-BD14-37C8D44326FB}" type="slidenum">
              <a:rPr lang="en-US" smtClean="0"/>
              <a:pPr/>
              <a:t>66</a:t>
            </a:fld>
            <a:endParaRPr lang="en-US" dirty="0"/>
          </a:p>
        </p:txBody>
      </p:sp>
      <p:sp>
        <p:nvSpPr>
          <p:cNvPr id="8" name="Information - please remove!">
            <a:extLst>
              <a:ext uri="{FF2B5EF4-FFF2-40B4-BE49-F238E27FC236}">
                <a16:creationId xmlns:a16="http://schemas.microsoft.com/office/drawing/2014/main" id="{398F5539-E6C6-4266-AE14-C6330303383F}"/>
              </a:ext>
              <a:ext uri="{C183D7F6-B498-43B3-948B-1728B52AA6E4}">
                <adec:decorative xmlns:adec="http://schemas.microsoft.com/office/drawing/2017/decorative" val="1"/>
              </a:ext>
            </a:extLst>
          </p:cNvPr>
          <p:cNvSpPr/>
          <p:nvPr/>
        </p:nvSpPr>
        <p:spPr bwMode="auto">
          <a:xfrm rot="-600000">
            <a:off x="5182962" y="3806954"/>
            <a:ext cx="2186605" cy="218660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rPr>
              <a:t>Please note:</a:t>
            </a:r>
            <a:br>
              <a:rPr lang="en-US" sz="1200" b="1" dirty="0">
                <a:solidFill>
                  <a:schemeClr val="tx1"/>
                </a:solidFill>
              </a:rPr>
            </a:br>
            <a:r>
              <a:rPr lang="en-US" sz="1200" dirty="0">
                <a:latin typeface="+mn-lt"/>
              </a:rPr>
              <a:t>This placeholder </a:t>
            </a:r>
            <a:br>
              <a:rPr lang="en-US" sz="1200" dirty="0">
                <a:latin typeface="+mn-lt"/>
              </a:rPr>
            </a:br>
            <a:r>
              <a:rPr lang="en-US" sz="1200" dirty="0">
                <a:latin typeface="+mn-lt"/>
              </a:rPr>
              <a:t>should be filled with a </a:t>
            </a:r>
            <a:br>
              <a:rPr lang="en-US" sz="1200" dirty="0">
                <a:latin typeface="+mn-lt"/>
              </a:rPr>
            </a:br>
            <a:r>
              <a:rPr lang="en-US" sz="1200" dirty="0">
                <a:latin typeface="+mn-lt"/>
              </a:rPr>
              <a:t>thematic image. After that </a:t>
            </a:r>
            <a:br>
              <a:rPr lang="en-US" sz="1200" dirty="0">
                <a:latin typeface="+mn-lt"/>
              </a:rPr>
            </a:br>
            <a:r>
              <a:rPr lang="en-US" sz="1200" dirty="0">
                <a:latin typeface="+mn-lt"/>
              </a:rPr>
              <a:t>the image frame must </a:t>
            </a:r>
            <a:br>
              <a:rPr lang="en-US" sz="1200" dirty="0">
                <a:latin typeface="+mn-lt"/>
              </a:rPr>
            </a:br>
            <a:r>
              <a:rPr lang="en-US" sz="1200" dirty="0">
                <a:latin typeface="+mn-lt"/>
              </a:rPr>
              <a:t>be moved to the </a:t>
            </a:r>
            <a:br>
              <a:rPr lang="en-US" sz="1200" dirty="0">
                <a:latin typeface="+mn-lt"/>
              </a:rPr>
            </a:br>
            <a:r>
              <a:rPr lang="en-US" sz="1200" dirty="0">
                <a:latin typeface="+mn-lt"/>
              </a:rPr>
              <a:t>background so that </a:t>
            </a:r>
            <a:br>
              <a:rPr lang="en-US" sz="1200" dirty="0">
                <a:latin typeface="+mn-lt"/>
              </a:rPr>
            </a:br>
            <a:r>
              <a:rPr lang="en-US" sz="1200" dirty="0">
                <a:latin typeface="+mn-lt"/>
              </a:rPr>
              <a:t>the text becomes </a:t>
            </a:r>
            <a:br>
              <a:rPr lang="en-US" sz="1200" dirty="0">
                <a:latin typeface="+mn-lt"/>
              </a:rPr>
            </a:br>
            <a:r>
              <a:rPr lang="en-US" sz="1200" dirty="0">
                <a:latin typeface="+mn-lt"/>
              </a:rPr>
              <a:t>visible again.</a:t>
            </a:r>
          </a:p>
        </p:txBody>
      </p:sp>
    </p:spTree>
    <p:extLst>
      <p:ext uri="{BB962C8B-B14F-4D97-AF65-F5344CB8AC3E}">
        <p14:creationId xmlns:p14="http://schemas.microsoft.com/office/powerpoint/2010/main" val="24964413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1BA90FE-FD6E-4A22-B669-EBA876EF5586}"/>
              </a:ext>
            </a:extLst>
          </p:cNvPr>
          <p:cNvSpPr>
            <a:spLocks noGrp="1"/>
          </p:cNvSpPr>
          <p:nvPr>
            <p:ph type="title"/>
          </p:nvPr>
        </p:nvSpPr>
        <p:spPr/>
        <p:txBody>
          <a:bodyPr/>
          <a:lstStyle/>
          <a:p>
            <a:r>
              <a:rPr lang="en-US" noProof="0" dirty="0"/>
              <a:t>Quote</a:t>
            </a:r>
          </a:p>
        </p:txBody>
      </p:sp>
      <p:sp>
        <p:nvSpPr>
          <p:cNvPr id="6" name="Quote" descr="Quote with author name">
            <a:extLst>
              <a:ext uri="{FF2B5EF4-FFF2-40B4-BE49-F238E27FC236}">
                <a16:creationId xmlns:a16="http://schemas.microsoft.com/office/drawing/2014/main" id="{B8D6E0CB-AC31-42F6-A8FF-BB5A2250875C}"/>
              </a:ext>
            </a:extLst>
          </p:cNvPr>
          <p:cNvSpPr>
            <a:spLocks noGrp="1"/>
          </p:cNvSpPr>
          <p:nvPr>
            <p:ph type="body" sz="quarter" idx="12"/>
          </p:nvPr>
        </p:nvSpPr>
        <p:spPr>
          <a:xfrm>
            <a:off x="1022400" y="1702799"/>
            <a:ext cx="9252000" cy="4104000"/>
          </a:xfrm>
        </p:spPr>
        <p:txBody>
          <a:bodyPr/>
          <a:lstStyle/>
          <a:p>
            <a:r>
              <a:rPr lang="en-US" noProof="0" dirty="0"/>
              <a:t>Content page – quote text in White on dark background.</a:t>
            </a:r>
          </a:p>
          <a:p>
            <a:pPr lvl="1"/>
            <a:r>
              <a:rPr lang="en-US" noProof="0" dirty="0"/>
              <a:t>Name, Author</a:t>
            </a:r>
          </a:p>
        </p:txBody>
      </p:sp>
      <p:sp>
        <p:nvSpPr>
          <p:cNvPr id="2" name="Footer" descr="Footer with copyright, author and department information, and date">
            <a:extLst>
              <a:ext uri="{FF2B5EF4-FFF2-40B4-BE49-F238E27FC236}">
                <a16:creationId xmlns:a16="http://schemas.microsoft.com/office/drawing/2014/main" id="{43F6F885-B512-4538-AEB3-0916E3592281}"/>
              </a:ext>
            </a:extLst>
          </p:cNvPr>
          <p:cNvSpPr>
            <a:spLocks noGrp="1"/>
          </p:cNvSpPr>
          <p:nvPr>
            <p:ph type="ftr" sz="quarter" idx="13"/>
          </p:nvPr>
        </p:nvSpPr>
        <p:spPr>
          <a:xfrm>
            <a:off x="1059160" y="6310800"/>
            <a:ext cx="921600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920F0283-0F52-4E40-9C82-63A93A7E1E74}"/>
              </a:ext>
              <a:ext uri="{C183D7F6-B498-43B3-948B-1728B52AA6E4}">
                <adec:decorative xmlns:adec="http://schemas.microsoft.com/office/drawing/2017/decorative" val="1"/>
              </a:ext>
            </a:extLst>
          </p:cNvPr>
          <p:cNvSpPr>
            <a:spLocks noGrp="1"/>
          </p:cNvSpPr>
          <p:nvPr>
            <p:ph type="sldNum" sz="quarter" idx="14"/>
          </p:nvPr>
        </p:nvSpPr>
        <p:spPr>
          <a:xfrm>
            <a:off x="411162" y="6310800"/>
            <a:ext cx="648000" cy="547200"/>
          </a:xfrm>
        </p:spPr>
        <p:txBody>
          <a:bodyPr/>
          <a:lstStyle/>
          <a:p>
            <a:r>
              <a:rPr lang="en-US" dirty="0"/>
              <a:t>Page </a:t>
            </a:r>
            <a:fld id="{15EBE321-CBB1-4E91-BD14-37C8D44326FB}" type="slidenum">
              <a:rPr lang="en-US" smtClean="0"/>
              <a:pPr/>
              <a:t>67</a:t>
            </a:fld>
            <a:endParaRPr lang="en-US" dirty="0"/>
          </a:p>
        </p:txBody>
      </p:sp>
    </p:spTree>
    <p:extLst>
      <p:ext uri="{BB962C8B-B14F-4D97-AF65-F5344CB8AC3E}">
        <p14:creationId xmlns:p14="http://schemas.microsoft.com/office/powerpoint/2010/main" val="33365764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D26074-056A-49D0-983E-6CD7418D1C0B}"/>
              </a:ext>
            </a:extLst>
          </p:cNvPr>
          <p:cNvSpPr>
            <a:spLocks noGrp="1"/>
          </p:cNvSpPr>
          <p:nvPr>
            <p:ph type="title"/>
          </p:nvPr>
        </p:nvSpPr>
        <p:spPr/>
        <p:txBody>
          <a:bodyPr/>
          <a:lstStyle/>
          <a:p>
            <a:r>
              <a:rPr lang="en-US" noProof="0" dirty="0"/>
              <a:t>Quote</a:t>
            </a:r>
          </a:p>
        </p:txBody>
      </p:sp>
      <p:sp>
        <p:nvSpPr>
          <p:cNvPr id="6" name="Quote" descr="Quote with author name">
            <a:extLst>
              <a:ext uri="{FF2B5EF4-FFF2-40B4-BE49-F238E27FC236}">
                <a16:creationId xmlns:a16="http://schemas.microsoft.com/office/drawing/2014/main" id="{B8D6E0CB-AC31-42F6-A8FF-BB5A2250875C}"/>
              </a:ext>
            </a:extLst>
          </p:cNvPr>
          <p:cNvSpPr>
            <a:spLocks noGrp="1"/>
          </p:cNvSpPr>
          <p:nvPr>
            <p:ph type="body" sz="quarter" idx="12"/>
          </p:nvPr>
        </p:nvSpPr>
        <p:spPr>
          <a:xfrm>
            <a:off x="1022400" y="1702799"/>
            <a:ext cx="9252760" cy="4104000"/>
          </a:xfrm>
        </p:spPr>
        <p:txBody>
          <a:bodyPr/>
          <a:lstStyle/>
          <a:p>
            <a:r>
              <a:rPr lang="en-US" noProof="0" dirty="0"/>
              <a:t>Content page – quote text in Deep Blue on light background.</a:t>
            </a:r>
          </a:p>
          <a:p>
            <a:pPr lvl="1"/>
            <a:r>
              <a:rPr lang="en-US" noProof="0" dirty="0"/>
              <a:t>Name, Author</a:t>
            </a:r>
          </a:p>
        </p:txBody>
      </p:sp>
      <p:sp>
        <p:nvSpPr>
          <p:cNvPr id="2" name="Footer" descr="Footer with copyright, author and department information, and date">
            <a:extLst>
              <a:ext uri="{FF2B5EF4-FFF2-40B4-BE49-F238E27FC236}">
                <a16:creationId xmlns:a16="http://schemas.microsoft.com/office/drawing/2014/main" id="{616D1BF9-6593-4DBF-8127-479EEA7D0FCA}"/>
              </a:ext>
            </a:extLst>
          </p:cNvPr>
          <p:cNvSpPr>
            <a:spLocks noGrp="1"/>
          </p:cNvSpPr>
          <p:nvPr>
            <p:ph type="ftr" sz="quarter" idx="13"/>
          </p:nvPr>
        </p:nvSpPr>
        <p:spPr>
          <a:xfrm>
            <a:off x="1059160" y="6310800"/>
            <a:ext cx="921600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DDFB360E-D00D-49CA-8262-5D33B9B1BEE1}"/>
              </a:ext>
              <a:ext uri="{C183D7F6-B498-43B3-948B-1728B52AA6E4}">
                <adec:decorative xmlns:adec="http://schemas.microsoft.com/office/drawing/2017/decorative" val="1"/>
              </a:ext>
            </a:extLst>
          </p:cNvPr>
          <p:cNvSpPr>
            <a:spLocks noGrp="1"/>
          </p:cNvSpPr>
          <p:nvPr>
            <p:ph type="sldNum" sz="quarter" idx="14"/>
          </p:nvPr>
        </p:nvSpPr>
        <p:spPr>
          <a:xfrm>
            <a:off x="411162" y="6310800"/>
            <a:ext cx="648000" cy="547200"/>
          </a:xfrm>
        </p:spPr>
        <p:txBody>
          <a:bodyPr/>
          <a:lstStyle/>
          <a:p>
            <a:r>
              <a:rPr lang="en-US" dirty="0"/>
              <a:t>Page </a:t>
            </a:r>
            <a:fld id="{15EBE321-CBB1-4E91-BD14-37C8D44326FB}" type="slidenum">
              <a:rPr lang="en-US" smtClean="0"/>
              <a:pPr/>
              <a:t>68</a:t>
            </a:fld>
            <a:endParaRPr lang="en-US" dirty="0"/>
          </a:p>
        </p:txBody>
      </p:sp>
    </p:spTree>
    <p:extLst>
      <p:ext uri="{BB962C8B-B14F-4D97-AF65-F5344CB8AC3E}">
        <p14:creationId xmlns:p14="http://schemas.microsoft.com/office/powerpoint/2010/main" val="25880318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ig statement" descr="Big statement">
            <a:extLst>
              <a:ext uri="{FF2B5EF4-FFF2-40B4-BE49-F238E27FC236}">
                <a16:creationId xmlns:a16="http://schemas.microsoft.com/office/drawing/2014/main" id="{B9397CCD-C35C-476B-9FB3-61FA21A8A35A}"/>
              </a:ext>
            </a:extLst>
          </p:cNvPr>
          <p:cNvSpPr>
            <a:spLocks noGrp="1"/>
          </p:cNvSpPr>
          <p:nvPr>
            <p:ph type="title"/>
          </p:nvPr>
        </p:nvSpPr>
        <p:spPr/>
        <p:txBody>
          <a:bodyPr/>
          <a:lstStyle/>
          <a:p>
            <a:r>
              <a:rPr lang="en-US" b="0" noProof="0" dirty="0"/>
              <a:t>Content page – </a:t>
            </a:r>
            <a:br>
              <a:rPr lang="en-US" b="0" noProof="0" dirty="0"/>
            </a:br>
            <a:r>
              <a:rPr lang="en-US" b="1" noProof="0" dirty="0"/>
              <a:t>big statement </a:t>
            </a:r>
            <a:br>
              <a:rPr lang="en-US" b="1" noProof="0" dirty="0"/>
            </a:br>
            <a:r>
              <a:rPr lang="en-US" b="1" noProof="0" dirty="0"/>
              <a:t>on dark background.</a:t>
            </a:r>
          </a:p>
        </p:txBody>
      </p:sp>
      <p:sp>
        <p:nvSpPr>
          <p:cNvPr id="2" name="Footer" descr="Footer with copyright, author and department information, and date">
            <a:extLst>
              <a:ext uri="{FF2B5EF4-FFF2-40B4-BE49-F238E27FC236}">
                <a16:creationId xmlns:a16="http://schemas.microsoft.com/office/drawing/2014/main" id="{4379687B-2A2C-4669-A24A-E19C0FA46BC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ED5D36C5-10B8-48FF-8B7B-A1C25B9FB505}"/>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69</a:t>
            </a:fld>
            <a:endParaRPr lang="en-US" dirty="0"/>
          </a:p>
        </p:txBody>
      </p:sp>
      <p:sp>
        <p:nvSpPr>
          <p:cNvPr id="5" name="Information - please remove!">
            <a:extLst>
              <a:ext uri="{FF2B5EF4-FFF2-40B4-BE49-F238E27FC236}">
                <a16:creationId xmlns:a16="http://schemas.microsoft.com/office/drawing/2014/main" id="{AECED9FD-8C40-40C1-B6E4-8888A0362E84}"/>
              </a:ext>
              <a:ext uri="{C183D7F6-B498-43B3-948B-1728B52AA6E4}">
                <adec:decorative xmlns:adec="http://schemas.microsoft.com/office/drawing/2017/decorative" val="1"/>
              </a:ext>
            </a:extLst>
          </p:cNvPr>
          <p:cNvSpPr>
            <a:spLocks/>
          </p:cNvSpPr>
          <p:nvPr/>
        </p:nvSpPr>
        <p:spPr bwMode="auto">
          <a:xfrm rot="-600000">
            <a:off x="10019588" y="854351"/>
            <a:ext cx="1767600" cy="1767600"/>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To create an even</a:t>
            </a:r>
            <a:br>
              <a:rPr lang="en-US" sz="1200" dirty="0">
                <a:solidFill>
                  <a:schemeClr val="bg1"/>
                </a:solidFill>
                <a:latin typeface="+mn-lt"/>
              </a:rPr>
            </a:br>
            <a:r>
              <a:rPr lang="en-US" sz="1200" dirty="0">
                <a:solidFill>
                  <a:schemeClr val="bg1"/>
                </a:solidFill>
                <a:latin typeface="+mn-lt"/>
              </a:rPr>
              <a:t>color gradient within </a:t>
            </a:r>
            <a:br>
              <a:rPr lang="en-US" sz="1200" dirty="0">
                <a:solidFill>
                  <a:schemeClr val="bg1"/>
                </a:solidFill>
                <a:latin typeface="+mn-lt"/>
              </a:rPr>
            </a:br>
            <a:r>
              <a:rPr lang="en-US" sz="1200" dirty="0">
                <a:solidFill>
                  <a:schemeClr val="bg1"/>
                </a:solidFill>
                <a:latin typeface="+mn-lt"/>
              </a:rPr>
              <a:t>the text, please make </a:t>
            </a:r>
            <a:br>
              <a:rPr lang="en-US" sz="1200" dirty="0">
                <a:solidFill>
                  <a:schemeClr val="bg1"/>
                </a:solidFill>
                <a:latin typeface="+mn-lt"/>
              </a:rPr>
            </a:br>
            <a:r>
              <a:rPr lang="en-US" sz="1200" dirty="0">
                <a:solidFill>
                  <a:schemeClr val="bg1"/>
                </a:solidFill>
                <a:latin typeface="+mn-lt"/>
              </a:rPr>
              <a:t>sure that the lines </a:t>
            </a:r>
            <a:br>
              <a:rPr lang="en-US" sz="1200" dirty="0">
                <a:solidFill>
                  <a:schemeClr val="bg1"/>
                </a:solidFill>
                <a:latin typeface="+mn-lt"/>
              </a:rPr>
            </a:br>
            <a:r>
              <a:rPr lang="en-US" sz="1200" dirty="0">
                <a:solidFill>
                  <a:schemeClr val="bg1"/>
                </a:solidFill>
                <a:latin typeface="+mn-lt"/>
              </a:rPr>
              <a:t>are of similar </a:t>
            </a:r>
            <a:br>
              <a:rPr lang="en-US" sz="1200" dirty="0">
                <a:solidFill>
                  <a:schemeClr val="bg1"/>
                </a:solidFill>
                <a:latin typeface="+mn-lt"/>
              </a:rPr>
            </a:br>
            <a:r>
              <a:rPr lang="en-US" sz="1200" dirty="0">
                <a:solidFill>
                  <a:schemeClr val="bg1"/>
                </a:solidFill>
                <a:latin typeface="+mn-lt"/>
              </a:rPr>
              <a:t>length.</a:t>
            </a:r>
          </a:p>
        </p:txBody>
      </p:sp>
    </p:spTree>
    <p:extLst>
      <p:ext uri="{BB962C8B-B14F-4D97-AF65-F5344CB8AC3E}">
        <p14:creationId xmlns:p14="http://schemas.microsoft.com/office/powerpoint/2010/main" val="2787577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phic 3">
            <a:extLst>
              <a:ext uri="{FF2B5EF4-FFF2-40B4-BE49-F238E27FC236}">
                <a16:creationId xmlns:a16="http://schemas.microsoft.com/office/drawing/2014/main" id="{7C117B33-343A-9C36-54D6-AA9EEDD486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54" name="Arc 5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lnSpc>
                <a:spcPct val="90000"/>
              </a:lnSpc>
            </a:pPr>
            <a:r>
              <a:rPr lang="en-US" kern="1200" noProof="0" dirty="0">
                <a:solidFill>
                  <a:schemeClr val="tx1"/>
                </a:solidFill>
                <a:latin typeface="+mj-lt"/>
                <a:ea typeface="+mj-ea"/>
                <a:cs typeface="+mj-cs"/>
              </a:rPr>
              <a:t>The Istio service mesh</a:t>
            </a:r>
          </a:p>
        </p:txBody>
      </p:sp>
      <p:sp>
        <p:nvSpPr>
          <p:cNvPr id="55" name="Oval 54">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6417732" y="3800209"/>
            <a:ext cx="5130798" cy="2307022"/>
          </a:xfrm>
        </p:spPr>
        <p:txBody>
          <a:bodyPr vert="horz" lIns="91440" tIns="45720" rIns="91440" bIns="45720" rtlCol="0">
            <a:normAutofit/>
          </a:bodyPr>
          <a:lstStyle/>
          <a:p>
            <a:pPr lvl="1" algn="ctr">
              <a:lnSpc>
                <a:spcPct val="90000"/>
              </a:lnSpc>
              <a:spcBef>
                <a:spcPts val="1000"/>
              </a:spcBef>
            </a:pPr>
            <a:r>
              <a:rPr lang="en-US" sz="2000" kern="1200">
                <a:solidFill>
                  <a:schemeClr val="tx1"/>
                </a:solidFill>
                <a:latin typeface="+mn-lt"/>
                <a:ea typeface="+mn-ea"/>
                <a:cs typeface="+mn-cs"/>
              </a:rPr>
              <a:t>Istio extends Kubernetes to establish a programmable, application-aware network using the powerful Envoy service proxy. Working with both Kubernetes and traditional workloads, Istio brings standard, universal traffic management, telemetry, and security to complex deployments.</a:t>
            </a:r>
            <a:endParaRPr lang="en-US" sz="2000" kern="1200" noProof="0">
              <a:solidFill>
                <a:schemeClr val="tx1"/>
              </a:solidFill>
              <a:latin typeface="+mn-lt"/>
              <a:ea typeface="+mn-ea"/>
              <a:cs typeface="+mn-cs"/>
            </a:endParaRPr>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6414349" y="6356350"/>
            <a:ext cx="4084626" cy="365125"/>
          </a:xfrm>
        </p:spPr>
        <p:txBody>
          <a:bodyPr vert="horz" lIns="91440" tIns="45720" rIns="91440" bIns="45720" rtlCol="0" anchor="ctr">
            <a:normAutofit/>
          </a:bodyPr>
          <a:lstStyle/>
          <a:p>
            <a:pPr algn="r" rtl="0">
              <a:lnSpc>
                <a:spcPct val="90000"/>
              </a:lnSpc>
              <a:spcAft>
                <a:spcPts val="600"/>
              </a:spcAft>
            </a:pPr>
            <a:r>
              <a:rPr lang="en-US" kern="1200" dirty="0">
                <a:solidFill>
                  <a:schemeClr val="tx1">
                    <a:tint val="75000"/>
                  </a:schemeClr>
                </a:solidFill>
                <a:latin typeface="+mn-lt"/>
                <a:ea typeface="+mn-ea"/>
                <a:cs typeface="+mn-cs"/>
              </a:rPr>
              <a:t>Restricted | © Siemens 2024 | Sankalp Bhardwaj | T-SSP-ASI | 2024-06-21</a:t>
            </a:r>
          </a:p>
        </p:txBody>
      </p:sp>
    </p:spTree>
    <p:extLst>
      <p:ext uri="{BB962C8B-B14F-4D97-AF65-F5344CB8AC3E}">
        <p14:creationId xmlns:p14="http://schemas.microsoft.com/office/powerpoint/2010/main" val="6697973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ig statement" descr="Big statement">
            <a:extLst>
              <a:ext uri="{FF2B5EF4-FFF2-40B4-BE49-F238E27FC236}">
                <a16:creationId xmlns:a16="http://schemas.microsoft.com/office/drawing/2014/main" id="{B9397CCD-C35C-476B-9FB3-61FA21A8A35A}"/>
              </a:ext>
            </a:extLst>
          </p:cNvPr>
          <p:cNvSpPr>
            <a:spLocks noGrp="1"/>
          </p:cNvSpPr>
          <p:nvPr>
            <p:ph type="title"/>
          </p:nvPr>
        </p:nvSpPr>
        <p:spPr>
          <a:xfrm>
            <a:off x="986400" y="1271538"/>
            <a:ext cx="10800000" cy="4536000"/>
          </a:xfrm>
        </p:spPr>
        <p:txBody>
          <a:bodyPr/>
          <a:lstStyle/>
          <a:p>
            <a:r>
              <a:rPr lang="en-US" noProof="0" dirty="0"/>
              <a:t>Content page – </a:t>
            </a:r>
            <a:br>
              <a:rPr lang="en-US" noProof="0" dirty="0"/>
            </a:br>
            <a:r>
              <a:rPr lang="en-US" b="1" noProof="0" dirty="0"/>
              <a:t>big statement </a:t>
            </a:r>
            <a:br>
              <a:rPr lang="en-US" b="1" noProof="0" dirty="0"/>
            </a:br>
            <a:r>
              <a:rPr lang="en-US" b="1" noProof="0" dirty="0"/>
              <a:t>on light background.</a:t>
            </a:r>
          </a:p>
        </p:txBody>
      </p:sp>
      <p:sp>
        <p:nvSpPr>
          <p:cNvPr id="2" name="Footer" descr="Footer with copyright, author and department information, and date">
            <a:extLst>
              <a:ext uri="{FF2B5EF4-FFF2-40B4-BE49-F238E27FC236}">
                <a16:creationId xmlns:a16="http://schemas.microsoft.com/office/drawing/2014/main" id="{714715D8-3FC5-4F8C-883E-64953D00636B}"/>
              </a:ext>
            </a:extLst>
          </p:cNvPr>
          <p:cNvSpPr>
            <a:spLocks noGrp="1"/>
          </p:cNvSpPr>
          <p:nvPr>
            <p:ph type="ftr" sz="quarter" idx="10"/>
          </p:nvPr>
        </p:nvSpPr>
        <p:spPr>
          <a:xfrm>
            <a:off x="1059160" y="6310800"/>
            <a:ext cx="9216000" cy="547200"/>
          </a:xfrm>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4F35F4A9-7184-45F8-BC86-17175DE3AE81}"/>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70</a:t>
            </a:fld>
            <a:endParaRPr lang="en-US" dirty="0"/>
          </a:p>
        </p:txBody>
      </p:sp>
      <p:sp>
        <p:nvSpPr>
          <p:cNvPr id="7" name="Information - please remove!">
            <a:extLst>
              <a:ext uri="{FF2B5EF4-FFF2-40B4-BE49-F238E27FC236}">
                <a16:creationId xmlns:a16="http://schemas.microsoft.com/office/drawing/2014/main" id="{C625059F-7D18-4628-BCE4-F950C9253726}"/>
              </a:ext>
              <a:ext uri="{C183D7F6-B498-43B3-948B-1728B52AA6E4}">
                <adec:decorative xmlns:adec="http://schemas.microsoft.com/office/drawing/2017/decorative" val="1"/>
              </a:ext>
            </a:extLst>
          </p:cNvPr>
          <p:cNvSpPr>
            <a:spLocks/>
          </p:cNvSpPr>
          <p:nvPr/>
        </p:nvSpPr>
        <p:spPr bwMode="auto">
          <a:xfrm rot="-600000">
            <a:off x="10019588" y="854351"/>
            <a:ext cx="1767600" cy="1767600"/>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To create an even</a:t>
            </a:r>
            <a:br>
              <a:rPr lang="en-US" sz="1200" dirty="0">
                <a:solidFill>
                  <a:schemeClr val="tx1"/>
                </a:solidFill>
                <a:latin typeface="+mn-lt"/>
              </a:rPr>
            </a:br>
            <a:r>
              <a:rPr lang="en-US" sz="1200" dirty="0">
                <a:solidFill>
                  <a:schemeClr val="tx1"/>
                </a:solidFill>
                <a:latin typeface="+mn-lt"/>
              </a:rPr>
              <a:t>color gradient within </a:t>
            </a:r>
            <a:br>
              <a:rPr lang="en-US" sz="1200" dirty="0">
                <a:solidFill>
                  <a:schemeClr val="tx1"/>
                </a:solidFill>
                <a:latin typeface="+mn-lt"/>
              </a:rPr>
            </a:br>
            <a:r>
              <a:rPr lang="en-US" sz="1200" dirty="0">
                <a:solidFill>
                  <a:schemeClr val="tx1"/>
                </a:solidFill>
                <a:latin typeface="+mn-lt"/>
              </a:rPr>
              <a:t>the text, please make </a:t>
            </a:r>
            <a:br>
              <a:rPr lang="en-US" sz="1200" dirty="0">
                <a:solidFill>
                  <a:schemeClr val="tx1"/>
                </a:solidFill>
                <a:latin typeface="+mn-lt"/>
              </a:rPr>
            </a:br>
            <a:r>
              <a:rPr lang="en-US" sz="1200" dirty="0">
                <a:solidFill>
                  <a:schemeClr val="tx1"/>
                </a:solidFill>
                <a:latin typeface="+mn-lt"/>
              </a:rPr>
              <a:t>sure that the lines </a:t>
            </a:r>
            <a:br>
              <a:rPr lang="en-US" sz="1200" dirty="0">
                <a:solidFill>
                  <a:schemeClr val="tx1"/>
                </a:solidFill>
                <a:latin typeface="+mn-lt"/>
              </a:rPr>
            </a:br>
            <a:r>
              <a:rPr lang="en-US" sz="1200" dirty="0">
                <a:solidFill>
                  <a:schemeClr val="tx1"/>
                </a:solidFill>
                <a:latin typeface="+mn-lt"/>
              </a:rPr>
              <a:t>are of similar </a:t>
            </a:r>
            <a:br>
              <a:rPr lang="en-US" sz="1200" dirty="0">
                <a:solidFill>
                  <a:schemeClr val="tx1"/>
                </a:solidFill>
                <a:latin typeface="+mn-lt"/>
              </a:rPr>
            </a:br>
            <a:r>
              <a:rPr lang="en-US" sz="1200" dirty="0">
                <a:solidFill>
                  <a:schemeClr val="tx1"/>
                </a:solidFill>
                <a:latin typeface="+mn-lt"/>
              </a:rPr>
              <a:t>length.</a:t>
            </a:r>
          </a:p>
        </p:txBody>
      </p:sp>
    </p:spTree>
    <p:extLst>
      <p:ext uri="{BB962C8B-B14F-4D97-AF65-F5344CB8AC3E}">
        <p14:creationId xmlns:p14="http://schemas.microsoft.com/office/powerpoint/2010/main" val="529998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chart in a two-column layout</a:t>
            </a:r>
          </a:p>
        </p:txBody>
      </p:sp>
      <p:graphicFrame>
        <p:nvGraphicFramePr>
          <p:cNvPr id="12" name="Chart 1" descr="Sample pie chart Industrial Business">
            <a:extLst>
              <a:ext uri="{FF2B5EF4-FFF2-40B4-BE49-F238E27FC236}">
                <a16:creationId xmlns:a16="http://schemas.microsoft.com/office/drawing/2014/main" id="{07076A7A-DDF8-4720-97FE-355B55DD216A}"/>
              </a:ext>
            </a:extLst>
          </p:cNvPr>
          <p:cNvGraphicFramePr>
            <a:graphicFrameLocks noGrp="1"/>
          </p:cNvGraphicFramePr>
          <p:nvPr>
            <p:ph sz="half" idx="1"/>
            <p:extLst>
              <p:ext uri="{D42A27DB-BD31-4B8C-83A1-F6EECF244321}">
                <p14:modId xmlns:p14="http://schemas.microsoft.com/office/powerpoint/2010/main" val="1200999706"/>
              </p:ext>
            </p:extLst>
          </p:nvPr>
        </p:nvGraphicFramePr>
        <p:xfrm>
          <a:off x="411163" y="1414463"/>
          <a:ext cx="5470525" cy="4752975"/>
        </p:xfrm>
        <a:graphic>
          <a:graphicData uri="http://schemas.openxmlformats.org/drawingml/2006/chart">
            <c:chart xmlns:c="http://schemas.openxmlformats.org/drawingml/2006/chart" xmlns:r="http://schemas.openxmlformats.org/officeDocument/2006/relationships" r:id="rId2"/>
          </a:graphicData>
        </a:graphic>
      </p:graphicFrame>
      <p:cxnSp>
        <p:nvCxnSpPr>
          <p:cNvPr id="15" name="Line 1">
            <a:extLst>
              <a:ext uri="{FF2B5EF4-FFF2-40B4-BE49-F238E27FC236}">
                <a16:creationId xmlns:a16="http://schemas.microsoft.com/office/drawing/2014/main" id="{4A5C4455-7D41-45DD-8839-4EF008833D21}"/>
              </a:ext>
              <a:ext uri="{C183D7F6-B498-43B3-948B-1728B52AA6E4}">
                <adec:decorative xmlns:adec="http://schemas.microsoft.com/office/drawing/2017/decorative" val="1"/>
              </a:ext>
            </a:extLst>
          </p:cNvPr>
          <p:cNvCxnSpPr/>
          <p:nvPr/>
        </p:nvCxnSpPr>
        <p:spPr>
          <a:xfrm>
            <a:off x="411162"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Chart 2" descr="Sample pie chart Lorem Ipsum">
            <a:extLst>
              <a:ext uri="{FF2B5EF4-FFF2-40B4-BE49-F238E27FC236}">
                <a16:creationId xmlns:a16="http://schemas.microsoft.com/office/drawing/2014/main" id="{96F04504-7B19-480D-8635-ECD493199DFC}"/>
              </a:ext>
            </a:extLst>
          </p:cNvPr>
          <p:cNvGraphicFramePr>
            <a:graphicFrameLocks noGrp="1"/>
          </p:cNvGraphicFramePr>
          <p:nvPr>
            <p:ph sz="half" idx="2"/>
            <p:extLst>
              <p:ext uri="{D42A27DB-BD31-4B8C-83A1-F6EECF244321}">
                <p14:modId xmlns:p14="http://schemas.microsoft.com/office/powerpoint/2010/main" val="3282546828"/>
              </p:ext>
            </p:extLst>
          </p:nvPr>
        </p:nvGraphicFramePr>
        <p:xfrm>
          <a:off x="6315075" y="1414463"/>
          <a:ext cx="5465763" cy="475297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Line 2">
            <a:extLst>
              <a:ext uri="{FF2B5EF4-FFF2-40B4-BE49-F238E27FC236}">
                <a16:creationId xmlns:a16="http://schemas.microsoft.com/office/drawing/2014/main" id="{74306C08-BE3C-4014-9871-110BB0C9F6E2}"/>
              </a:ext>
              <a:ext uri="{C183D7F6-B498-43B3-948B-1728B52AA6E4}">
                <adec:decorative xmlns:adec="http://schemas.microsoft.com/office/drawing/2017/decorative" val="1"/>
              </a:ext>
            </a:extLst>
          </p:cNvPr>
          <p:cNvCxnSpPr/>
          <p:nvPr/>
        </p:nvCxnSpPr>
        <p:spPr>
          <a:xfrm>
            <a:off x="6315075"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descr="Footer with copyright, author and department information, and date">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EB7F17B8-F18A-4BB0-B8F9-937445343C6A}"/>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71</a:t>
            </a:fld>
            <a:endParaRPr lang="en-US" dirty="0"/>
          </a:p>
        </p:txBody>
      </p:sp>
    </p:spTree>
    <p:extLst>
      <p:ext uri="{BB962C8B-B14F-4D97-AF65-F5344CB8AC3E}">
        <p14:creationId xmlns:p14="http://schemas.microsoft.com/office/powerpoint/2010/main" val="42910427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chart in full bleed color layout</a:t>
            </a:r>
          </a:p>
        </p:txBody>
      </p:sp>
      <p:graphicFrame>
        <p:nvGraphicFramePr>
          <p:cNvPr id="12" name="Chart 1" descr="Sample pie chart Industrial Business">
            <a:extLst>
              <a:ext uri="{FF2B5EF4-FFF2-40B4-BE49-F238E27FC236}">
                <a16:creationId xmlns:a16="http://schemas.microsoft.com/office/drawing/2014/main" id="{07076A7A-DDF8-4720-97FE-355B55DD216A}"/>
              </a:ext>
            </a:extLst>
          </p:cNvPr>
          <p:cNvGraphicFramePr>
            <a:graphicFrameLocks noGrp="1"/>
          </p:cNvGraphicFramePr>
          <p:nvPr>
            <p:ph sz="half" idx="4294967295"/>
            <p:extLst>
              <p:ext uri="{D42A27DB-BD31-4B8C-83A1-F6EECF244321}">
                <p14:modId xmlns:p14="http://schemas.microsoft.com/office/powerpoint/2010/main" val="1237510590"/>
              </p:ext>
            </p:extLst>
          </p:nvPr>
        </p:nvGraphicFramePr>
        <p:xfrm>
          <a:off x="411163" y="1414463"/>
          <a:ext cx="5470525" cy="4752975"/>
        </p:xfrm>
        <a:graphic>
          <a:graphicData uri="http://schemas.openxmlformats.org/drawingml/2006/chart">
            <c:chart xmlns:c="http://schemas.openxmlformats.org/drawingml/2006/chart" xmlns:r="http://schemas.openxmlformats.org/officeDocument/2006/relationships" r:id="rId2"/>
          </a:graphicData>
        </a:graphic>
      </p:graphicFrame>
      <p:cxnSp>
        <p:nvCxnSpPr>
          <p:cNvPr id="15" name="Line 1">
            <a:extLst>
              <a:ext uri="{FF2B5EF4-FFF2-40B4-BE49-F238E27FC236}">
                <a16:creationId xmlns:a16="http://schemas.microsoft.com/office/drawing/2014/main" id="{4A5C4455-7D41-45DD-8839-4EF008833D21}"/>
              </a:ext>
              <a:ext uri="{C183D7F6-B498-43B3-948B-1728B52AA6E4}">
                <adec:decorative xmlns:adec="http://schemas.microsoft.com/office/drawing/2017/decorative" val="1"/>
              </a:ext>
            </a:extLst>
          </p:cNvPr>
          <p:cNvCxnSpPr/>
          <p:nvPr/>
        </p:nvCxnSpPr>
        <p:spPr>
          <a:xfrm>
            <a:off x="411162"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Chart 2" descr="Sample pie chart Lorem Ipsum">
            <a:extLst>
              <a:ext uri="{FF2B5EF4-FFF2-40B4-BE49-F238E27FC236}">
                <a16:creationId xmlns:a16="http://schemas.microsoft.com/office/drawing/2014/main" id="{96F04504-7B19-480D-8635-ECD493199DFC}"/>
              </a:ext>
            </a:extLst>
          </p:cNvPr>
          <p:cNvGraphicFramePr>
            <a:graphicFrameLocks noGrp="1"/>
          </p:cNvGraphicFramePr>
          <p:nvPr>
            <p:ph sz="half" idx="4294967295"/>
            <p:extLst>
              <p:ext uri="{D42A27DB-BD31-4B8C-83A1-F6EECF244321}">
                <p14:modId xmlns:p14="http://schemas.microsoft.com/office/powerpoint/2010/main" val="4223348399"/>
              </p:ext>
            </p:extLst>
          </p:nvPr>
        </p:nvGraphicFramePr>
        <p:xfrm>
          <a:off x="6321426" y="1414463"/>
          <a:ext cx="5465762" cy="475297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Line 2">
            <a:extLst>
              <a:ext uri="{FF2B5EF4-FFF2-40B4-BE49-F238E27FC236}">
                <a16:creationId xmlns:a16="http://schemas.microsoft.com/office/drawing/2014/main" id="{74306C08-BE3C-4014-9871-110BB0C9F6E2}"/>
              </a:ext>
              <a:ext uri="{C183D7F6-B498-43B3-948B-1728B52AA6E4}">
                <adec:decorative xmlns:adec="http://schemas.microsoft.com/office/drawing/2017/decorative" val="1"/>
              </a:ext>
            </a:extLst>
          </p:cNvPr>
          <p:cNvCxnSpPr/>
          <p:nvPr/>
        </p:nvCxnSpPr>
        <p:spPr>
          <a:xfrm>
            <a:off x="6315075"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descr="Footer with copyright, author and department information, and date">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EB7F17B8-F18A-4BB0-B8F9-937445343C6A}"/>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72</a:t>
            </a:fld>
            <a:endParaRPr lang="en-US" dirty="0"/>
          </a:p>
        </p:txBody>
      </p:sp>
    </p:spTree>
    <p:extLst>
      <p:ext uri="{BB962C8B-B14F-4D97-AF65-F5344CB8AC3E}">
        <p14:creationId xmlns:p14="http://schemas.microsoft.com/office/powerpoint/2010/main" val="435388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B686C292-B539-4804-A061-8691E22291E4}"/>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full bleed color area Deep Blue</a:t>
            </a:r>
          </a:p>
        </p:txBody>
      </p:sp>
      <p:sp>
        <p:nvSpPr>
          <p:cNvPr id="3" name="Footer" descr="Footer with copyright, author and department information, and date">
            <a:extLst>
              <a:ext uri="{FF2B5EF4-FFF2-40B4-BE49-F238E27FC236}">
                <a16:creationId xmlns:a16="http://schemas.microsoft.com/office/drawing/2014/main" id="{8B2C2B24-AA75-49BF-859F-5FA3DA63A8E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F7E1FA0D-4CA4-4A2B-A939-A36476426E56}"/>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73</a:t>
            </a:fld>
            <a:endParaRPr lang="en-US" dirty="0"/>
          </a:p>
        </p:txBody>
      </p:sp>
    </p:spTree>
    <p:extLst>
      <p:ext uri="{BB962C8B-B14F-4D97-AF65-F5344CB8AC3E}">
        <p14:creationId xmlns:p14="http://schemas.microsoft.com/office/powerpoint/2010/main" val="4225993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B686C292-B539-4804-A061-8691E22291E4}"/>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full bleed color area Gradient Deep Blue–Siemens Petrol</a:t>
            </a:r>
            <a:endParaRPr lang="en-US" noProof="0" dirty="0"/>
          </a:p>
        </p:txBody>
      </p:sp>
      <p:sp>
        <p:nvSpPr>
          <p:cNvPr id="3" name="Footer" descr="Footer with copyright, author and department information, and date">
            <a:extLst>
              <a:ext uri="{FF2B5EF4-FFF2-40B4-BE49-F238E27FC236}">
                <a16:creationId xmlns:a16="http://schemas.microsoft.com/office/drawing/2014/main" id="{2B0DE3D4-F640-458A-92E7-094BB79AAD4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A85DA9AA-DB59-45F9-8B93-A6E4A68402B5}"/>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74</a:t>
            </a:fld>
            <a:endParaRPr lang="en-US" dirty="0"/>
          </a:p>
        </p:txBody>
      </p:sp>
    </p:spTree>
    <p:extLst>
      <p:ext uri="{BB962C8B-B14F-4D97-AF65-F5344CB8AC3E}">
        <p14:creationId xmlns:p14="http://schemas.microsoft.com/office/powerpoint/2010/main" val="12486029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B686C292-B539-4804-A061-8691E22291E4}"/>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full bleed color area Light Sand</a:t>
            </a:r>
            <a:endParaRPr lang="en-US" noProof="0" dirty="0"/>
          </a:p>
        </p:txBody>
      </p:sp>
      <p:sp>
        <p:nvSpPr>
          <p:cNvPr id="3" name="Footer" descr="Footer with copyright, author and department information, and date">
            <a:extLst>
              <a:ext uri="{FF2B5EF4-FFF2-40B4-BE49-F238E27FC236}">
                <a16:creationId xmlns:a16="http://schemas.microsoft.com/office/drawing/2014/main" id="{2B0DE3D4-F640-458A-92E7-094BB79AAD4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A85DA9AA-DB59-45F9-8B93-A6E4A68402B5}"/>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75</a:t>
            </a:fld>
            <a:endParaRPr lang="en-US" dirty="0"/>
          </a:p>
        </p:txBody>
      </p:sp>
    </p:spTree>
    <p:extLst>
      <p:ext uri="{BB962C8B-B14F-4D97-AF65-F5344CB8AC3E}">
        <p14:creationId xmlns:p14="http://schemas.microsoft.com/office/powerpoint/2010/main" val="9398504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CB660B31-840B-4A3B-8110-09C2D60E070C}"/>
              </a:ext>
            </a:extLst>
          </p:cNvPr>
          <p:cNvSpPr>
            <a:spLocks noGrp="1"/>
          </p:cNvSpPr>
          <p:nvPr>
            <p:ph type="title"/>
          </p:nvPr>
        </p:nvSpPr>
        <p:spPr/>
        <p:txBody>
          <a:bodyPr/>
          <a:lstStyle/>
          <a:p>
            <a:r>
              <a:rPr lang="en-US" noProof="0" dirty="0"/>
              <a:t>Color palette</a:t>
            </a:r>
            <a:br>
              <a:rPr lang="en-US" noProof="0" dirty="0"/>
            </a:br>
            <a:r>
              <a:rPr lang="en-US" b="0" noProof="0" dirty="0"/>
              <a:t>Theme Colors and Custom Colors</a:t>
            </a:r>
          </a:p>
        </p:txBody>
      </p:sp>
      <p:sp>
        <p:nvSpPr>
          <p:cNvPr id="89" name="White" descr="Color tile &quot;White&quot;">
            <a:extLst>
              <a:ext uri="{FF2B5EF4-FFF2-40B4-BE49-F238E27FC236}">
                <a16:creationId xmlns:a16="http://schemas.microsoft.com/office/drawing/2014/main" id="{32D55BA3-F3EE-4112-94F1-056E3190E44C}"/>
              </a:ext>
            </a:extLst>
          </p:cNvPr>
          <p:cNvSpPr>
            <a:spLocks noChangeAspect="1"/>
          </p:cNvSpPr>
          <p:nvPr/>
        </p:nvSpPr>
        <p:spPr>
          <a:xfrm>
            <a:off x="411162" y="1414463"/>
            <a:ext cx="720000" cy="720000"/>
          </a:xfrm>
          <a:prstGeom prst="rect">
            <a:avLst/>
          </a:prstGeom>
          <a:solidFill>
            <a:schemeClr val="bg1"/>
          </a:solidFill>
          <a:ln w="3175">
            <a:solidFill>
              <a:srgbClr val="666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0" name="Copy White">
            <a:extLst>
              <a:ext uri="{FF2B5EF4-FFF2-40B4-BE49-F238E27FC236}">
                <a16:creationId xmlns:a16="http://schemas.microsoft.com/office/drawing/2014/main" id="{B3E0A39E-53AE-4DC4-AFE2-BB49D5C3322A}"/>
              </a:ext>
            </a:extLst>
          </p:cNvPr>
          <p:cNvSpPr txBox="1"/>
          <p:nvPr/>
        </p:nvSpPr>
        <p:spPr>
          <a:xfrm>
            <a:off x="411162" y="2134800"/>
            <a:ext cx="720000" cy="288000"/>
          </a:xfrm>
          <a:prstGeom prst="rect">
            <a:avLst/>
          </a:prstGeom>
          <a:noFill/>
        </p:spPr>
        <p:txBody>
          <a:bodyPr wrap="square" lIns="0" tIns="72000" rIns="0" bIns="0" rtlCol="0">
            <a:noAutofit/>
          </a:bodyPr>
          <a:lstStyle/>
          <a:p>
            <a:pPr algn="l"/>
            <a:r>
              <a:rPr lang="en-US" sz="550" dirty="0"/>
              <a:t>White</a:t>
            </a:r>
          </a:p>
          <a:p>
            <a:pPr algn="l"/>
            <a:r>
              <a:rPr lang="en-US" sz="550" dirty="0"/>
              <a:t>#FFFFFF</a:t>
            </a:r>
            <a:br>
              <a:rPr lang="en-US" sz="550" dirty="0"/>
            </a:br>
            <a:endParaRPr lang="en-US" sz="550" dirty="0"/>
          </a:p>
        </p:txBody>
      </p:sp>
      <p:sp>
        <p:nvSpPr>
          <p:cNvPr id="91" name="Black" descr="Color tile &quot;Black&quot;">
            <a:extLst>
              <a:ext uri="{FF2B5EF4-FFF2-40B4-BE49-F238E27FC236}">
                <a16:creationId xmlns:a16="http://schemas.microsoft.com/office/drawing/2014/main" id="{2365184A-C22E-4C5F-BE13-FCB792199460}"/>
              </a:ext>
            </a:extLst>
          </p:cNvPr>
          <p:cNvSpPr>
            <a:spLocks noChangeAspect="1"/>
          </p:cNvSpPr>
          <p:nvPr/>
        </p:nvSpPr>
        <p:spPr>
          <a:xfrm>
            <a:off x="1275077" y="1414463"/>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4" name="Copy Black">
            <a:extLst>
              <a:ext uri="{FF2B5EF4-FFF2-40B4-BE49-F238E27FC236}">
                <a16:creationId xmlns:a16="http://schemas.microsoft.com/office/drawing/2014/main" id="{BFF73807-136E-489E-A0F3-1276237CCA7E}"/>
              </a:ext>
            </a:extLst>
          </p:cNvPr>
          <p:cNvSpPr txBox="1"/>
          <p:nvPr/>
        </p:nvSpPr>
        <p:spPr>
          <a:xfrm>
            <a:off x="1275077" y="2134800"/>
            <a:ext cx="720000" cy="288000"/>
          </a:xfrm>
          <a:prstGeom prst="rect">
            <a:avLst/>
          </a:prstGeom>
          <a:noFill/>
        </p:spPr>
        <p:txBody>
          <a:bodyPr wrap="square" lIns="0" tIns="72000" rIns="0" bIns="0" rtlCol="0">
            <a:noAutofit/>
          </a:bodyPr>
          <a:lstStyle/>
          <a:p>
            <a:pPr algn="l"/>
            <a:r>
              <a:rPr lang="en-US" sz="550" dirty="0"/>
              <a:t>Black</a:t>
            </a:r>
          </a:p>
          <a:p>
            <a:pPr algn="l"/>
            <a:r>
              <a:rPr lang="en-US" sz="550" dirty="0"/>
              <a:t>#000000</a:t>
            </a:r>
          </a:p>
        </p:txBody>
      </p:sp>
      <p:sp>
        <p:nvSpPr>
          <p:cNvPr id="95" name="Light Sand" descr="Color tile &quot;Light Sand&quot;">
            <a:extLst>
              <a:ext uri="{FF2B5EF4-FFF2-40B4-BE49-F238E27FC236}">
                <a16:creationId xmlns:a16="http://schemas.microsoft.com/office/drawing/2014/main" id="{BB488D7B-9D3B-471E-870B-65B0BDA5753F}"/>
              </a:ext>
            </a:extLst>
          </p:cNvPr>
          <p:cNvSpPr>
            <a:spLocks noChangeAspect="1"/>
          </p:cNvSpPr>
          <p:nvPr/>
        </p:nvSpPr>
        <p:spPr>
          <a:xfrm>
            <a:off x="2138992" y="1414463"/>
            <a:ext cx="720000" cy="7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6" name="Copy Sand Light">
            <a:extLst>
              <a:ext uri="{FF2B5EF4-FFF2-40B4-BE49-F238E27FC236}">
                <a16:creationId xmlns:a16="http://schemas.microsoft.com/office/drawing/2014/main" id="{020F6D43-F47F-4F35-B4BD-84F7AD674DEC}"/>
              </a:ext>
            </a:extLst>
          </p:cNvPr>
          <p:cNvSpPr txBox="1"/>
          <p:nvPr/>
        </p:nvSpPr>
        <p:spPr>
          <a:xfrm>
            <a:off x="2138992" y="2134800"/>
            <a:ext cx="720000" cy="288000"/>
          </a:xfrm>
          <a:prstGeom prst="rect">
            <a:avLst/>
          </a:prstGeom>
          <a:noFill/>
        </p:spPr>
        <p:txBody>
          <a:bodyPr wrap="square" lIns="0" tIns="72000" rIns="0" bIns="0" rtlCol="0">
            <a:noAutofit/>
          </a:bodyPr>
          <a:lstStyle/>
          <a:p>
            <a:pPr algn="l"/>
            <a:r>
              <a:rPr lang="en-US" sz="550" dirty="0"/>
              <a:t>Light Sand</a:t>
            </a:r>
          </a:p>
          <a:p>
            <a:pPr algn="l"/>
            <a:r>
              <a:rPr lang="en-US" sz="550" dirty="0"/>
              <a:t>#F3F3F0</a:t>
            </a:r>
          </a:p>
        </p:txBody>
      </p:sp>
      <p:sp>
        <p:nvSpPr>
          <p:cNvPr id="97" name="Deep Blue" descr="Color tile &quot;Deep Blue&quot;">
            <a:extLst>
              <a:ext uri="{FF2B5EF4-FFF2-40B4-BE49-F238E27FC236}">
                <a16:creationId xmlns:a16="http://schemas.microsoft.com/office/drawing/2014/main" id="{C42BA9FC-D710-47DD-9384-2FC91EDFFE47}"/>
              </a:ext>
            </a:extLst>
          </p:cNvPr>
          <p:cNvSpPr>
            <a:spLocks noChangeAspect="1"/>
          </p:cNvSpPr>
          <p:nvPr/>
        </p:nvSpPr>
        <p:spPr>
          <a:xfrm>
            <a:off x="3002907" y="1414463"/>
            <a:ext cx="720000" cy="720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8" name="Copy Deep Blue">
            <a:extLst>
              <a:ext uri="{FF2B5EF4-FFF2-40B4-BE49-F238E27FC236}">
                <a16:creationId xmlns:a16="http://schemas.microsoft.com/office/drawing/2014/main" id="{46BCE4DB-7AF3-4A2C-9DE2-391B935B64AF}"/>
              </a:ext>
            </a:extLst>
          </p:cNvPr>
          <p:cNvSpPr txBox="1"/>
          <p:nvPr/>
        </p:nvSpPr>
        <p:spPr>
          <a:xfrm>
            <a:off x="3002907" y="2134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100" name="Siemens Petrol" descr="Color tile &quot;Siemens Petrol&quot;">
            <a:extLst>
              <a:ext uri="{FF2B5EF4-FFF2-40B4-BE49-F238E27FC236}">
                <a16:creationId xmlns:a16="http://schemas.microsoft.com/office/drawing/2014/main" id="{0B5D353C-2EC5-4D3D-AD98-CE66A08C0028}"/>
              </a:ext>
            </a:extLst>
          </p:cNvPr>
          <p:cNvSpPr>
            <a:spLocks noChangeAspect="1"/>
          </p:cNvSpPr>
          <p:nvPr/>
        </p:nvSpPr>
        <p:spPr>
          <a:xfrm>
            <a:off x="3866822" y="1414463"/>
            <a:ext cx="720000" cy="720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1" name="Copy Siemens Petrol">
            <a:extLst>
              <a:ext uri="{FF2B5EF4-FFF2-40B4-BE49-F238E27FC236}">
                <a16:creationId xmlns:a16="http://schemas.microsoft.com/office/drawing/2014/main" id="{6C744442-9209-4154-A8CD-E789C16C69D0}"/>
              </a:ext>
            </a:extLst>
          </p:cNvPr>
          <p:cNvSpPr txBox="1"/>
          <p:nvPr/>
        </p:nvSpPr>
        <p:spPr>
          <a:xfrm>
            <a:off x="3866822" y="2134800"/>
            <a:ext cx="720000" cy="288000"/>
          </a:xfrm>
          <a:prstGeom prst="rect">
            <a:avLst/>
          </a:prstGeom>
          <a:noFill/>
        </p:spPr>
        <p:txBody>
          <a:bodyPr wrap="square" lIns="0" tIns="72000" rIns="0" bIns="0" rtlCol="0">
            <a:noAutofit/>
          </a:bodyPr>
          <a:lstStyle/>
          <a:p>
            <a:pPr algn="l"/>
            <a:r>
              <a:rPr lang="en-US" sz="550" dirty="0"/>
              <a:t>Siemens Petrol</a:t>
            </a:r>
          </a:p>
          <a:p>
            <a:pPr algn="l"/>
            <a:r>
              <a:rPr lang="en-US" sz="550" dirty="0"/>
              <a:t>#009999</a:t>
            </a:r>
          </a:p>
        </p:txBody>
      </p:sp>
      <p:sp>
        <p:nvSpPr>
          <p:cNvPr id="102" name="Soft Green" descr="Color tile &quot;Soft Green&quot;">
            <a:extLst>
              <a:ext uri="{FF2B5EF4-FFF2-40B4-BE49-F238E27FC236}">
                <a16:creationId xmlns:a16="http://schemas.microsoft.com/office/drawing/2014/main" id="{F2492530-CB3D-400E-8E55-CED228B75E00}"/>
              </a:ext>
            </a:extLst>
          </p:cNvPr>
          <p:cNvSpPr>
            <a:spLocks noChangeAspect="1"/>
          </p:cNvSpPr>
          <p:nvPr/>
        </p:nvSpPr>
        <p:spPr>
          <a:xfrm>
            <a:off x="4730737" y="1414463"/>
            <a:ext cx="720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3" name="Copy Soft Green">
            <a:extLst>
              <a:ext uri="{FF2B5EF4-FFF2-40B4-BE49-F238E27FC236}">
                <a16:creationId xmlns:a16="http://schemas.microsoft.com/office/drawing/2014/main" id="{030EE350-4095-446B-AF99-0FDF719DFCDD}"/>
              </a:ext>
            </a:extLst>
          </p:cNvPr>
          <p:cNvSpPr txBox="1"/>
          <p:nvPr/>
        </p:nvSpPr>
        <p:spPr>
          <a:xfrm>
            <a:off x="4730737" y="2134800"/>
            <a:ext cx="720000" cy="288000"/>
          </a:xfrm>
          <a:prstGeom prst="rect">
            <a:avLst/>
          </a:prstGeom>
          <a:noFill/>
        </p:spPr>
        <p:txBody>
          <a:bodyPr wrap="square" lIns="0" tIns="72000" rIns="0" bIns="0" rtlCol="0">
            <a:noAutofit/>
          </a:bodyPr>
          <a:lstStyle/>
          <a:p>
            <a:pPr algn="l"/>
            <a:r>
              <a:rPr lang="en-US" sz="550" dirty="0"/>
              <a:t>Soft Green</a:t>
            </a:r>
          </a:p>
          <a:p>
            <a:pPr algn="l"/>
            <a:r>
              <a:rPr lang="en-US" sz="550" dirty="0"/>
              <a:t>#00D7A0</a:t>
            </a:r>
          </a:p>
        </p:txBody>
      </p:sp>
      <p:sp>
        <p:nvSpPr>
          <p:cNvPr id="104" name="Soft Blue" descr="Color tile &quot;Soft Blue&quot;">
            <a:extLst>
              <a:ext uri="{FF2B5EF4-FFF2-40B4-BE49-F238E27FC236}">
                <a16:creationId xmlns:a16="http://schemas.microsoft.com/office/drawing/2014/main" id="{520E0599-9A9C-46FB-9E27-A52C3C6060C3}"/>
              </a:ext>
            </a:extLst>
          </p:cNvPr>
          <p:cNvSpPr>
            <a:spLocks noChangeAspect="1"/>
          </p:cNvSpPr>
          <p:nvPr/>
        </p:nvSpPr>
        <p:spPr>
          <a:xfrm>
            <a:off x="5594652" y="1414463"/>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5" name="Copy Soft Blue">
            <a:extLst>
              <a:ext uri="{FF2B5EF4-FFF2-40B4-BE49-F238E27FC236}">
                <a16:creationId xmlns:a16="http://schemas.microsoft.com/office/drawing/2014/main" id="{71F3B0AC-B0AC-4AB8-B9EF-CF4F07CECEC1}"/>
              </a:ext>
            </a:extLst>
          </p:cNvPr>
          <p:cNvSpPr txBox="1"/>
          <p:nvPr/>
        </p:nvSpPr>
        <p:spPr>
          <a:xfrm>
            <a:off x="5594652" y="2134800"/>
            <a:ext cx="720000" cy="288000"/>
          </a:xfrm>
          <a:prstGeom prst="rect">
            <a:avLst/>
          </a:prstGeom>
          <a:noFill/>
        </p:spPr>
        <p:txBody>
          <a:bodyPr wrap="square" lIns="0" tIns="72000" rIns="0" bIns="0" rtlCol="0">
            <a:noAutofit/>
          </a:bodyPr>
          <a:lstStyle/>
          <a:p>
            <a:r>
              <a:rPr lang="en-US" sz="550" dirty="0"/>
              <a:t>Soft Blue</a:t>
            </a:r>
          </a:p>
          <a:p>
            <a:r>
              <a:rPr lang="en-US" sz="550" dirty="0"/>
              <a:t>#00BEDC</a:t>
            </a:r>
          </a:p>
        </p:txBody>
      </p:sp>
      <p:sp>
        <p:nvSpPr>
          <p:cNvPr id="106" name="Blue" descr="Color tile &quot;Blue&quot;">
            <a:extLst>
              <a:ext uri="{FF2B5EF4-FFF2-40B4-BE49-F238E27FC236}">
                <a16:creationId xmlns:a16="http://schemas.microsoft.com/office/drawing/2014/main" id="{B430631D-1096-4056-99D2-BDCF114EB92D}"/>
              </a:ext>
            </a:extLst>
          </p:cNvPr>
          <p:cNvSpPr>
            <a:spLocks noChangeAspect="1"/>
          </p:cNvSpPr>
          <p:nvPr/>
        </p:nvSpPr>
        <p:spPr>
          <a:xfrm>
            <a:off x="6458567" y="1414463"/>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7" name="Copy Blue">
            <a:extLst>
              <a:ext uri="{FF2B5EF4-FFF2-40B4-BE49-F238E27FC236}">
                <a16:creationId xmlns:a16="http://schemas.microsoft.com/office/drawing/2014/main" id="{5EEB7997-37C2-483B-AF4B-F299FC5DE709}"/>
              </a:ext>
            </a:extLst>
          </p:cNvPr>
          <p:cNvSpPr txBox="1"/>
          <p:nvPr/>
        </p:nvSpPr>
        <p:spPr>
          <a:xfrm>
            <a:off x="6458567" y="2134800"/>
            <a:ext cx="720000" cy="288000"/>
          </a:xfrm>
          <a:prstGeom prst="rect">
            <a:avLst/>
          </a:prstGeom>
          <a:noFill/>
        </p:spPr>
        <p:txBody>
          <a:bodyPr wrap="square" lIns="0" tIns="72000" rIns="0" bIns="0" rtlCol="0">
            <a:noAutofit/>
          </a:bodyPr>
          <a:lstStyle/>
          <a:p>
            <a:r>
              <a:rPr lang="en-US" sz="550" dirty="0"/>
              <a:t>Blue</a:t>
            </a:r>
          </a:p>
          <a:p>
            <a:r>
              <a:rPr lang="en-US" sz="550" dirty="0"/>
              <a:t>#0087BE</a:t>
            </a:r>
          </a:p>
        </p:txBody>
      </p:sp>
      <p:sp>
        <p:nvSpPr>
          <p:cNvPr id="108" name="Dark Blue" descr="Color tile &quot;Dark Blue&quot;">
            <a:extLst>
              <a:ext uri="{FF2B5EF4-FFF2-40B4-BE49-F238E27FC236}">
                <a16:creationId xmlns:a16="http://schemas.microsoft.com/office/drawing/2014/main" id="{3EBCD0F3-B344-42C2-B4D5-7670C18849A9}"/>
              </a:ext>
            </a:extLst>
          </p:cNvPr>
          <p:cNvSpPr>
            <a:spLocks noChangeAspect="1"/>
          </p:cNvSpPr>
          <p:nvPr/>
        </p:nvSpPr>
        <p:spPr>
          <a:xfrm>
            <a:off x="7322482" y="1414463"/>
            <a:ext cx="720000" cy="72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9" name="Copy Dark Blue">
            <a:extLst>
              <a:ext uri="{FF2B5EF4-FFF2-40B4-BE49-F238E27FC236}">
                <a16:creationId xmlns:a16="http://schemas.microsoft.com/office/drawing/2014/main" id="{37FDF4B2-9FD4-443E-A003-B01DB91E206A}"/>
              </a:ext>
            </a:extLst>
          </p:cNvPr>
          <p:cNvSpPr txBox="1"/>
          <p:nvPr/>
        </p:nvSpPr>
        <p:spPr>
          <a:xfrm>
            <a:off x="7322482" y="2134800"/>
            <a:ext cx="720000" cy="288000"/>
          </a:xfrm>
          <a:prstGeom prst="rect">
            <a:avLst/>
          </a:prstGeom>
          <a:noFill/>
        </p:spPr>
        <p:txBody>
          <a:bodyPr wrap="square" lIns="0" tIns="72000" rIns="0" bIns="0" rtlCol="0">
            <a:noAutofit/>
          </a:bodyPr>
          <a:lstStyle/>
          <a:p>
            <a:r>
              <a:rPr lang="en-US" sz="550" dirty="0"/>
              <a:t>Dark Blue</a:t>
            </a:r>
          </a:p>
          <a:p>
            <a:r>
              <a:rPr lang="en-US" sz="550" dirty="0"/>
              <a:t>#00557C</a:t>
            </a:r>
          </a:p>
        </p:txBody>
      </p:sp>
      <p:sp>
        <p:nvSpPr>
          <p:cNvPr id="110" name="Deep Blue" descr="Color tile &quot;Deep Blue&quot;">
            <a:extLst>
              <a:ext uri="{FF2B5EF4-FFF2-40B4-BE49-F238E27FC236}">
                <a16:creationId xmlns:a16="http://schemas.microsoft.com/office/drawing/2014/main" id="{50A48CE8-DADA-4D95-ACFC-EE9B87E89B9A}"/>
              </a:ext>
            </a:extLst>
          </p:cNvPr>
          <p:cNvSpPr>
            <a:spLocks noChangeAspect="1"/>
          </p:cNvSpPr>
          <p:nvPr/>
        </p:nvSpPr>
        <p:spPr>
          <a:xfrm>
            <a:off x="8186400" y="1414463"/>
            <a:ext cx="720000" cy="7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1" name="Copy Deep Blue">
            <a:extLst>
              <a:ext uri="{FF2B5EF4-FFF2-40B4-BE49-F238E27FC236}">
                <a16:creationId xmlns:a16="http://schemas.microsoft.com/office/drawing/2014/main" id="{1D8E51EA-B4C4-4227-84BD-A9F711DFFCA7}"/>
              </a:ext>
            </a:extLst>
          </p:cNvPr>
          <p:cNvSpPr txBox="1"/>
          <p:nvPr/>
        </p:nvSpPr>
        <p:spPr>
          <a:xfrm>
            <a:off x="8186400" y="2134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92" name="Theme Colors" descr="Subheadline Theme Colors">
            <a:extLst>
              <a:ext uri="{FF2B5EF4-FFF2-40B4-BE49-F238E27FC236}">
                <a16:creationId xmlns:a16="http://schemas.microsoft.com/office/drawing/2014/main" id="{86AE98CA-6C0C-4038-8052-AEE98EA24F09}"/>
              </a:ext>
            </a:extLst>
          </p:cNvPr>
          <p:cNvSpPr txBox="1"/>
          <p:nvPr/>
        </p:nvSpPr>
        <p:spPr>
          <a:xfrm>
            <a:off x="9050400" y="1414463"/>
            <a:ext cx="2736000" cy="720000"/>
          </a:xfrm>
          <a:prstGeom prst="rect">
            <a:avLst/>
          </a:prstGeom>
          <a:noFill/>
        </p:spPr>
        <p:txBody>
          <a:bodyPr wrap="square" lIns="0" tIns="0" rIns="0" bIns="0" rtlCol="0" anchor="b">
            <a:noAutofit/>
          </a:bodyPr>
          <a:lstStyle/>
          <a:p>
            <a:pPr algn="l"/>
            <a:r>
              <a:rPr lang="en-US" b="1" dirty="0">
                <a:solidFill>
                  <a:schemeClr val="accent1"/>
                </a:solidFill>
              </a:rPr>
              <a:t>Theme Colors</a:t>
            </a:r>
          </a:p>
        </p:txBody>
      </p:sp>
      <p:sp>
        <p:nvSpPr>
          <p:cNvPr id="113" name="Siemens Petrol" descr="Color tile &quot;Siemens Petrol&quot;">
            <a:extLst>
              <a:ext uri="{FF2B5EF4-FFF2-40B4-BE49-F238E27FC236}">
                <a16:creationId xmlns:a16="http://schemas.microsoft.com/office/drawing/2014/main" id="{569AA53D-B94D-4B8D-8243-7CD2DC00AC8C}"/>
              </a:ext>
            </a:extLst>
          </p:cNvPr>
          <p:cNvSpPr>
            <a:spLocks noChangeAspect="1"/>
          </p:cNvSpPr>
          <p:nvPr/>
        </p:nvSpPr>
        <p:spPr>
          <a:xfrm>
            <a:off x="411162" y="2998800"/>
            <a:ext cx="720000" cy="720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4" name="Copy Siemens Petrol">
            <a:extLst>
              <a:ext uri="{FF2B5EF4-FFF2-40B4-BE49-F238E27FC236}">
                <a16:creationId xmlns:a16="http://schemas.microsoft.com/office/drawing/2014/main" id="{A441683B-FF2B-429F-BE1B-113E763298E3}"/>
              </a:ext>
            </a:extLst>
          </p:cNvPr>
          <p:cNvSpPr txBox="1"/>
          <p:nvPr/>
        </p:nvSpPr>
        <p:spPr>
          <a:xfrm>
            <a:off x="411162" y="3718800"/>
            <a:ext cx="720000" cy="288000"/>
          </a:xfrm>
          <a:prstGeom prst="rect">
            <a:avLst/>
          </a:prstGeom>
          <a:noFill/>
        </p:spPr>
        <p:txBody>
          <a:bodyPr wrap="square" lIns="0" tIns="72000" rIns="0" bIns="0" rtlCol="0">
            <a:noAutofit/>
          </a:bodyPr>
          <a:lstStyle/>
          <a:p>
            <a:r>
              <a:rPr lang="en-US" sz="550" dirty="0"/>
              <a:t>Siemens Petrol</a:t>
            </a:r>
          </a:p>
          <a:p>
            <a:r>
              <a:rPr lang="en-US" sz="550" dirty="0"/>
              <a:t>#009999</a:t>
            </a:r>
          </a:p>
        </p:txBody>
      </p:sp>
      <p:sp>
        <p:nvSpPr>
          <p:cNvPr id="115" name="Light Petrol" descr="Color tile &quot;Deep Blue&quot;">
            <a:extLst>
              <a:ext uri="{FF2B5EF4-FFF2-40B4-BE49-F238E27FC236}">
                <a16:creationId xmlns:a16="http://schemas.microsoft.com/office/drawing/2014/main" id="{293DD862-65B6-4AE4-8522-5516DFE3BC5E}"/>
              </a:ext>
            </a:extLst>
          </p:cNvPr>
          <p:cNvSpPr>
            <a:spLocks noChangeAspect="1"/>
          </p:cNvSpPr>
          <p:nvPr/>
        </p:nvSpPr>
        <p:spPr>
          <a:xfrm>
            <a:off x="1275077" y="2998800"/>
            <a:ext cx="720000" cy="720000"/>
          </a:xfrm>
          <a:prstGeom prst="rect">
            <a:avLst/>
          </a:prstGeom>
          <a:solidFill>
            <a:srgbClr val="00C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6" name="Copy Light Petrol">
            <a:extLst>
              <a:ext uri="{FF2B5EF4-FFF2-40B4-BE49-F238E27FC236}">
                <a16:creationId xmlns:a16="http://schemas.microsoft.com/office/drawing/2014/main" id="{F786D51D-24E8-44AD-A447-4591DCC08536}"/>
              </a:ext>
            </a:extLst>
          </p:cNvPr>
          <p:cNvSpPr txBox="1"/>
          <p:nvPr/>
        </p:nvSpPr>
        <p:spPr>
          <a:xfrm>
            <a:off x="1275077" y="3718800"/>
            <a:ext cx="720000" cy="288000"/>
          </a:xfrm>
          <a:prstGeom prst="rect">
            <a:avLst/>
          </a:prstGeom>
          <a:noFill/>
        </p:spPr>
        <p:txBody>
          <a:bodyPr wrap="square" lIns="0" tIns="72000" rIns="0" bIns="0" rtlCol="0">
            <a:noAutofit/>
          </a:bodyPr>
          <a:lstStyle/>
          <a:p>
            <a:r>
              <a:rPr lang="de-DE" sz="550" dirty="0"/>
              <a:t>Light Petrol</a:t>
            </a:r>
            <a:endParaRPr lang="en-US" sz="550" dirty="0"/>
          </a:p>
          <a:p>
            <a:r>
              <a:rPr lang="en-US" sz="550" dirty="0"/>
              <a:t>#00C1B6</a:t>
            </a:r>
          </a:p>
        </p:txBody>
      </p:sp>
      <p:sp>
        <p:nvSpPr>
          <p:cNvPr id="221" name="Dark Sand" descr="Color tile &quot;Dark Sand&quot;">
            <a:extLst>
              <a:ext uri="{FF2B5EF4-FFF2-40B4-BE49-F238E27FC236}">
                <a16:creationId xmlns:a16="http://schemas.microsoft.com/office/drawing/2014/main" id="{6CC2BBCE-E8C0-4104-81DF-0696173774D5}"/>
              </a:ext>
            </a:extLst>
          </p:cNvPr>
          <p:cNvSpPr>
            <a:spLocks noChangeAspect="1"/>
          </p:cNvSpPr>
          <p:nvPr/>
        </p:nvSpPr>
        <p:spPr>
          <a:xfrm>
            <a:off x="2138995" y="2998800"/>
            <a:ext cx="720000" cy="720000"/>
          </a:xfrm>
          <a:prstGeom prst="rect">
            <a:avLst/>
          </a:prstGeom>
          <a:solidFill>
            <a:srgbClr val="AAA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2" name="Copy Dark Sand">
            <a:extLst>
              <a:ext uri="{FF2B5EF4-FFF2-40B4-BE49-F238E27FC236}">
                <a16:creationId xmlns:a16="http://schemas.microsoft.com/office/drawing/2014/main" id="{02942E79-0DEF-43A4-8A8A-E66EC48298FC}"/>
              </a:ext>
            </a:extLst>
          </p:cNvPr>
          <p:cNvSpPr txBox="1"/>
          <p:nvPr/>
        </p:nvSpPr>
        <p:spPr>
          <a:xfrm>
            <a:off x="2138995" y="3718800"/>
            <a:ext cx="720000" cy="288000"/>
          </a:xfrm>
          <a:prstGeom prst="rect">
            <a:avLst/>
          </a:prstGeom>
          <a:noFill/>
        </p:spPr>
        <p:txBody>
          <a:bodyPr wrap="square" lIns="0" tIns="72000" rIns="0" bIns="0" rtlCol="0">
            <a:noAutofit/>
          </a:bodyPr>
          <a:lstStyle/>
          <a:p>
            <a:r>
              <a:rPr lang="en-US" sz="550" dirty="0"/>
              <a:t>Dark Sand</a:t>
            </a:r>
          </a:p>
          <a:p>
            <a:r>
              <a:rPr lang="en-US" sz="550" dirty="0"/>
              <a:t>#AAAA96</a:t>
            </a:r>
          </a:p>
        </p:txBody>
      </p:sp>
      <p:sp>
        <p:nvSpPr>
          <p:cNvPr id="208" name="Dark Yellow" descr="Color tile &quot;Dark Yellow&quot;">
            <a:extLst>
              <a:ext uri="{FF2B5EF4-FFF2-40B4-BE49-F238E27FC236}">
                <a16:creationId xmlns:a16="http://schemas.microsoft.com/office/drawing/2014/main" id="{9618E111-77C3-4520-9F99-E93770DFAFA0}"/>
              </a:ext>
            </a:extLst>
          </p:cNvPr>
          <p:cNvSpPr>
            <a:spLocks noChangeAspect="1"/>
          </p:cNvSpPr>
          <p:nvPr/>
        </p:nvSpPr>
        <p:spPr>
          <a:xfrm>
            <a:off x="3002910" y="2998800"/>
            <a:ext cx="720000" cy="720000"/>
          </a:xfrm>
          <a:prstGeom prst="rect">
            <a:avLst/>
          </a:prstGeom>
          <a:solidFill>
            <a:srgbClr val="F7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3" name="Copy Dark Yellow">
            <a:extLst>
              <a:ext uri="{FF2B5EF4-FFF2-40B4-BE49-F238E27FC236}">
                <a16:creationId xmlns:a16="http://schemas.microsoft.com/office/drawing/2014/main" id="{858155CE-352C-4B73-9724-2453F2D89D85}"/>
              </a:ext>
            </a:extLst>
          </p:cNvPr>
          <p:cNvSpPr txBox="1"/>
          <p:nvPr/>
        </p:nvSpPr>
        <p:spPr>
          <a:xfrm>
            <a:off x="3002910" y="3718800"/>
            <a:ext cx="720000" cy="288000"/>
          </a:xfrm>
          <a:prstGeom prst="rect">
            <a:avLst/>
          </a:prstGeom>
          <a:noFill/>
        </p:spPr>
        <p:txBody>
          <a:bodyPr wrap="square" lIns="0" tIns="72000" rIns="0" bIns="0" rtlCol="0">
            <a:noAutofit/>
          </a:bodyPr>
          <a:lstStyle/>
          <a:p>
            <a:r>
              <a:rPr lang="en-US" sz="550" dirty="0"/>
              <a:t>Dark Yellow</a:t>
            </a:r>
          </a:p>
          <a:p>
            <a:r>
              <a:rPr lang="en-US" sz="550" dirty="0"/>
              <a:t>#F7C600</a:t>
            </a:r>
          </a:p>
        </p:txBody>
      </p:sp>
      <p:sp>
        <p:nvSpPr>
          <p:cNvPr id="125" name="Dark Green" descr="Color tile &quot;Dark Green&quot;">
            <a:extLst>
              <a:ext uri="{FF2B5EF4-FFF2-40B4-BE49-F238E27FC236}">
                <a16:creationId xmlns:a16="http://schemas.microsoft.com/office/drawing/2014/main" id="{56C54AC8-F9D7-4F47-A132-64DD3F652491}"/>
              </a:ext>
            </a:extLst>
          </p:cNvPr>
          <p:cNvSpPr>
            <a:spLocks noChangeAspect="1"/>
          </p:cNvSpPr>
          <p:nvPr/>
        </p:nvSpPr>
        <p:spPr>
          <a:xfrm>
            <a:off x="3866825" y="2998800"/>
            <a:ext cx="720000" cy="720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6" name="Copy Dark Green">
            <a:extLst>
              <a:ext uri="{FF2B5EF4-FFF2-40B4-BE49-F238E27FC236}">
                <a16:creationId xmlns:a16="http://schemas.microsoft.com/office/drawing/2014/main" id="{F173EF86-37A1-4298-A29C-F417024A4E28}"/>
              </a:ext>
            </a:extLst>
          </p:cNvPr>
          <p:cNvSpPr txBox="1"/>
          <p:nvPr/>
        </p:nvSpPr>
        <p:spPr>
          <a:xfrm>
            <a:off x="3866825" y="3718800"/>
            <a:ext cx="720000" cy="288000"/>
          </a:xfrm>
          <a:prstGeom prst="rect">
            <a:avLst/>
          </a:prstGeom>
          <a:noFill/>
        </p:spPr>
        <p:txBody>
          <a:bodyPr wrap="square" lIns="0" tIns="72000" rIns="0" bIns="0" rtlCol="0">
            <a:noAutofit/>
          </a:bodyPr>
          <a:lstStyle/>
          <a:p>
            <a:r>
              <a:rPr lang="en-US" sz="550" dirty="0"/>
              <a:t>Dark Green</a:t>
            </a:r>
          </a:p>
          <a:p>
            <a:r>
              <a:rPr lang="en-US" sz="550" dirty="0"/>
              <a:t>#00646E</a:t>
            </a:r>
          </a:p>
        </p:txBody>
      </p:sp>
      <p:sp>
        <p:nvSpPr>
          <p:cNvPr id="123" name="Dark Blue" descr="Color tile &quot;Dark Blue&quot;">
            <a:extLst>
              <a:ext uri="{FF2B5EF4-FFF2-40B4-BE49-F238E27FC236}">
                <a16:creationId xmlns:a16="http://schemas.microsoft.com/office/drawing/2014/main" id="{9B5F4506-5448-4B69-8172-D89FB115F3B4}"/>
              </a:ext>
            </a:extLst>
          </p:cNvPr>
          <p:cNvSpPr>
            <a:spLocks noChangeAspect="1"/>
          </p:cNvSpPr>
          <p:nvPr/>
        </p:nvSpPr>
        <p:spPr>
          <a:xfrm>
            <a:off x="4730740" y="2998800"/>
            <a:ext cx="720000" cy="720000"/>
          </a:xfrm>
          <a:prstGeom prst="rect">
            <a:avLst/>
          </a:prstGeom>
          <a:solidFill>
            <a:srgbClr val="005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4" name="Copy Dark Blue">
            <a:extLst>
              <a:ext uri="{FF2B5EF4-FFF2-40B4-BE49-F238E27FC236}">
                <a16:creationId xmlns:a16="http://schemas.microsoft.com/office/drawing/2014/main" id="{77BCC312-6C77-4A66-B36C-963289FCDA6E}"/>
              </a:ext>
            </a:extLst>
          </p:cNvPr>
          <p:cNvSpPr txBox="1"/>
          <p:nvPr/>
        </p:nvSpPr>
        <p:spPr>
          <a:xfrm>
            <a:off x="4730740" y="3718800"/>
            <a:ext cx="720000" cy="288000"/>
          </a:xfrm>
          <a:prstGeom prst="rect">
            <a:avLst/>
          </a:prstGeom>
          <a:noFill/>
        </p:spPr>
        <p:txBody>
          <a:bodyPr wrap="square" lIns="0" tIns="72000" rIns="0" bIns="0" rtlCol="0">
            <a:noAutofit/>
          </a:bodyPr>
          <a:lstStyle/>
          <a:p>
            <a:r>
              <a:rPr lang="en-US" sz="550" dirty="0"/>
              <a:t>Dark Blue</a:t>
            </a:r>
          </a:p>
          <a:p>
            <a:r>
              <a:rPr lang="en-US" sz="550" dirty="0"/>
              <a:t>#00557C</a:t>
            </a:r>
          </a:p>
        </p:txBody>
      </p:sp>
      <p:sp>
        <p:nvSpPr>
          <p:cNvPr id="131" name="Dark Purple" descr="Color tile &quot;Dark Purple&quot;">
            <a:extLst>
              <a:ext uri="{FF2B5EF4-FFF2-40B4-BE49-F238E27FC236}">
                <a16:creationId xmlns:a16="http://schemas.microsoft.com/office/drawing/2014/main" id="{58706FD1-8067-4809-B587-28BF15B00E0F}"/>
              </a:ext>
            </a:extLst>
          </p:cNvPr>
          <p:cNvSpPr>
            <a:spLocks noChangeAspect="1"/>
          </p:cNvSpPr>
          <p:nvPr/>
        </p:nvSpPr>
        <p:spPr>
          <a:xfrm>
            <a:off x="5594655" y="2998800"/>
            <a:ext cx="720000" cy="720000"/>
          </a:xfrm>
          <a:prstGeom prst="rect">
            <a:avLst/>
          </a:prstGeom>
          <a:solidFill>
            <a:srgbClr val="55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2" name="Copy Dark Purple">
            <a:extLst>
              <a:ext uri="{FF2B5EF4-FFF2-40B4-BE49-F238E27FC236}">
                <a16:creationId xmlns:a16="http://schemas.microsoft.com/office/drawing/2014/main" id="{68E44EA7-B814-48B2-A00A-517937CC5C15}"/>
              </a:ext>
            </a:extLst>
          </p:cNvPr>
          <p:cNvSpPr txBox="1"/>
          <p:nvPr/>
        </p:nvSpPr>
        <p:spPr>
          <a:xfrm>
            <a:off x="5594655" y="3718800"/>
            <a:ext cx="720000" cy="288000"/>
          </a:xfrm>
          <a:prstGeom prst="rect">
            <a:avLst/>
          </a:prstGeom>
          <a:noFill/>
        </p:spPr>
        <p:txBody>
          <a:bodyPr wrap="square" lIns="0" tIns="72000" rIns="0" bIns="0" rtlCol="0">
            <a:noAutofit/>
          </a:bodyPr>
          <a:lstStyle/>
          <a:p>
            <a:r>
              <a:rPr lang="en-US" sz="550" dirty="0"/>
              <a:t>Dark Purple</a:t>
            </a:r>
          </a:p>
          <a:p>
            <a:r>
              <a:rPr lang="en-US" sz="550" dirty="0"/>
              <a:t>#553BA3</a:t>
            </a:r>
          </a:p>
        </p:txBody>
      </p:sp>
      <p:sp>
        <p:nvSpPr>
          <p:cNvPr id="127" name="Deep Blue" descr="Color tile &quot;Deep Blue&quot;">
            <a:extLst>
              <a:ext uri="{FF2B5EF4-FFF2-40B4-BE49-F238E27FC236}">
                <a16:creationId xmlns:a16="http://schemas.microsoft.com/office/drawing/2014/main" id="{C88C49D8-6747-4270-96F8-61A9BB771B5B}"/>
              </a:ext>
            </a:extLst>
          </p:cNvPr>
          <p:cNvSpPr>
            <a:spLocks noChangeAspect="1"/>
          </p:cNvSpPr>
          <p:nvPr/>
        </p:nvSpPr>
        <p:spPr>
          <a:xfrm>
            <a:off x="6458570" y="2998800"/>
            <a:ext cx="720000" cy="720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8" name="Copy Deep Blue">
            <a:extLst>
              <a:ext uri="{FF2B5EF4-FFF2-40B4-BE49-F238E27FC236}">
                <a16:creationId xmlns:a16="http://schemas.microsoft.com/office/drawing/2014/main" id="{DE6B14B9-660A-4C5F-BD42-A17560FE9C02}"/>
              </a:ext>
            </a:extLst>
          </p:cNvPr>
          <p:cNvSpPr txBox="1"/>
          <p:nvPr/>
        </p:nvSpPr>
        <p:spPr>
          <a:xfrm>
            <a:off x="6458570" y="3718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129" name="Deep Blue 40% (Gray)" descr="Color tile &quot;Deep Blue 40%&quot;">
            <a:extLst>
              <a:ext uri="{FF2B5EF4-FFF2-40B4-BE49-F238E27FC236}">
                <a16:creationId xmlns:a16="http://schemas.microsoft.com/office/drawing/2014/main" id="{9E81F039-0F4D-4DCC-A0F8-E51A6D67B68B}"/>
              </a:ext>
            </a:extLst>
          </p:cNvPr>
          <p:cNvSpPr>
            <a:spLocks noChangeAspect="1"/>
          </p:cNvSpPr>
          <p:nvPr/>
        </p:nvSpPr>
        <p:spPr>
          <a:xfrm>
            <a:off x="7322485" y="2998800"/>
            <a:ext cx="720000" cy="720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0" name="Copy Deep Blue 40% (Gray)">
            <a:extLst>
              <a:ext uri="{FF2B5EF4-FFF2-40B4-BE49-F238E27FC236}">
                <a16:creationId xmlns:a16="http://schemas.microsoft.com/office/drawing/2014/main" id="{1BAE893A-2581-4CF1-A300-2B28DC8D6AA5}"/>
              </a:ext>
            </a:extLst>
          </p:cNvPr>
          <p:cNvSpPr txBox="1"/>
          <p:nvPr/>
        </p:nvSpPr>
        <p:spPr>
          <a:xfrm>
            <a:off x="7322485" y="3718800"/>
            <a:ext cx="720000" cy="288000"/>
          </a:xfrm>
          <a:prstGeom prst="rect">
            <a:avLst/>
          </a:prstGeom>
          <a:noFill/>
        </p:spPr>
        <p:txBody>
          <a:bodyPr wrap="square" lIns="0" tIns="72000" rIns="0" bIns="0" rtlCol="0">
            <a:noAutofit/>
          </a:bodyPr>
          <a:lstStyle/>
          <a:p>
            <a:r>
              <a:rPr lang="en-US" sz="550" dirty="0"/>
              <a:t>Deep Blue 40% (Gray)</a:t>
            </a:r>
          </a:p>
          <a:p>
            <a:r>
              <a:rPr lang="en-US" sz="550" dirty="0"/>
              <a:t>#9999A9</a:t>
            </a:r>
          </a:p>
        </p:txBody>
      </p:sp>
      <p:sp>
        <p:nvSpPr>
          <p:cNvPr id="135" name="Red" descr="Color tile &quot;Red&quot;">
            <a:extLst>
              <a:ext uri="{FF2B5EF4-FFF2-40B4-BE49-F238E27FC236}">
                <a16:creationId xmlns:a16="http://schemas.microsoft.com/office/drawing/2014/main" id="{6E91F826-1DC8-413E-B437-358B303AFEF8}"/>
              </a:ext>
            </a:extLst>
          </p:cNvPr>
          <p:cNvSpPr>
            <a:spLocks noChangeAspect="1"/>
          </p:cNvSpPr>
          <p:nvPr/>
        </p:nvSpPr>
        <p:spPr>
          <a:xfrm>
            <a:off x="8186400" y="2998800"/>
            <a:ext cx="720000" cy="720000"/>
          </a:xfrm>
          <a:prstGeom prst="rect">
            <a:avLst/>
          </a:prstGeom>
          <a:solidFill>
            <a:srgbClr val="EF0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6" name="Copy Red">
            <a:extLst>
              <a:ext uri="{FF2B5EF4-FFF2-40B4-BE49-F238E27FC236}">
                <a16:creationId xmlns:a16="http://schemas.microsoft.com/office/drawing/2014/main" id="{85FC9FBC-CEEC-44F7-B06A-FC2E2C434998}"/>
              </a:ext>
            </a:extLst>
          </p:cNvPr>
          <p:cNvSpPr txBox="1"/>
          <p:nvPr/>
        </p:nvSpPr>
        <p:spPr>
          <a:xfrm>
            <a:off x="8186400" y="3718800"/>
            <a:ext cx="720000" cy="288000"/>
          </a:xfrm>
          <a:prstGeom prst="rect">
            <a:avLst/>
          </a:prstGeom>
          <a:noFill/>
        </p:spPr>
        <p:txBody>
          <a:bodyPr wrap="square" lIns="0" tIns="72000" rIns="0" bIns="0" rtlCol="0">
            <a:noAutofit/>
          </a:bodyPr>
          <a:lstStyle/>
          <a:p>
            <a:r>
              <a:rPr lang="en-US" sz="550" dirty="0"/>
              <a:t>Red</a:t>
            </a:r>
          </a:p>
          <a:p>
            <a:r>
              <a:rPr lang="en-US" sz="550" dirty="0"/>
              <a:t>#EF0137</a:t>
            </a:r>
          </a:p>
        </p:txBody>
      </p:sp>
      <p:sp>
        <p:nvSpPr>
          <p:cNvPr id="118" name="Bold Green" descr="Color tile &quot;Bold Green&quot;">
            <a:extLst>
              <a:ext uri="{FF2B5EF4-FFF2-40B4-BE49-F238E27FC236}">
                <a16:creationId xmlns:a16="http://schemas.microsoft.com/office/drawing/2014/main" id="{4698DCA1-DD2D-4A6D-90AC-47D9EA784EC8}"/>
              </a:ext>
            </a:extLst>
          </p:cNvPr>
          <p:cNvSpPr>
            <a:spLocks noChangeAspect="1"/>
          </p:cNvSpPr>
          <p:nvPr/>
        </p:nvSpPr>
        <p:spPr>
          <a:xfrm>
            <a:off x="411162" y="4078800"/>
            <a:ext cx="720000" cy="7200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1" name="Copy Bold Green">
            <a:extLst>
              <a:ext uri="{FF2B5EF4-FFF2-40B4-BE49-F238E27FC236}">
                <a16:creationId xmlns:a16="http://schemas.microsoft.com/office/drawing/2014/main" id="{826EEB5A-6E0A-463E-84FF-D58611AAD9C2}"/>
              </a:ext>
            </a:extLst>
          </p:cNvPr>
          <p:cNvSpPr txBox="1"/>
          <p:nvPr/>
        </p:nvSpPr>
        <p:spPr>
          <a:xfrm>
            <a:off x="411162" y="4798800"/>
            <a:ext cx="720000" cy="288000"/>
          </a:xfrm>
          <a:prstGeom prst="rect">
            <a:avLst/>
          </a:prstGeom>
          <a:noFill/>
        </p:spPr>
        <p:txBody>
          <a:bodyPr wrap="square" lIns="0" tIns="72000" rIns="0" bIns="0" rtlCol="0">
            <a:noAutofit/>
          </a:bodyPr>
          <a:lstStyle/>
          <a:p>
            <a:r>
              <a:rPr lang="en-US" sz="550" dirty="0"/>
              <a:t>Bold Green</a:t>
            </a:r>
          </a:p>
          <a:p>
            <a:r>
              <a:rPr lang="en-US" sz="550" dirty="0"/>
              <a:t>#00FFB9</a:t>
            </a:r>
          </a:p>
        </p:txBody>
      </p:sp>
      <p:sp>
        <p:nvSpPr>
          <p:cNvPr id="117" name="Deep Blue" descr="Color tile &quot;Light Sand&quot;">
            <a:extLst>
              <a:ext uri="{FF2B5EF4-FFF2-40B4-BE49-F238E27FC236}">
                <a16:creationId xmlns:a16="http://schemas.microsoft.com/office/drawing/2014/main" id="{05A866DB-A90E-4BA3-9D10-4E9F58DE6B18}"/>
              </a:ext>
            </a:extLst>
          </p:cNvPr>
          <p:cNvSpPr>
            <a:spLocks noChangeAspect="1"/>
          </p:cNvSpPr>
          <p:nvPr/>
        </p:nvSpPr>
        <p:spPr>
          <a:xfrm>
            <a:off x="1275077" y="4078800"/>
            <a:ext cx="720000" cy="720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0" name="Copy Deep Blue">
            <a:extLst>
              <a:ext uri="{FF2B5EF4-FFF2-40B4-BE49-F238E27FC236}">
                <a16:creationId xmlns:a16="http://schemas.microsoft.com/office/drawing/2014/main" id="{424DB3B0-BE33-4D9E-AF77-619DAFD8576F}"/>
              </a:ext>
            </a:extLst>
          </p:cNvPr>
          <p:cNvSpPr txBox="1"/>
          <p:nvPr/>
        </p:nvSpPr>
        <p:spPr>
          <a:xfrm>
            <a:off x="1275077" y="4798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223" name="Soft Sand" descr="Color tile &quot;Soft Sand&quot;">
            <a:extLst>
              <a:ext uri="{FF2B5EF4-FFF2-40B4-BE49-F238E27FC236}">
                <a16:creationId xmlns:a16="http://schemas.microsoft.com/office/drawing/2014/main" id="{97E31969-F856-4685-859E-14DC3280AFF8}"/>
              </a:ext>
            </a:extLst>
          </p:cNvPr>
          <p:cNvSpPr>
            <a:spLocks noChangeAspect="1"/>
          </p:cNvSpPr>
          <p:nvPr/>
        </p:nvSpPr>
        <p:spPr>
          <a:xfrm>
            <a:off x="2138995" y="4078800"/>
            <a:ext cx="720000" cy="720000"/>
          </a:xfrm>
          <a:prstGeom prst="rect">
            <a:avLst/>
          </a:prstGeom>
          <a:solidFill>
            <a:srgbClr val="C5C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4" name="Copy Soft Sand">
            <a:extLst>
              <a:ext uri="{FF2B5EF4-FFF2-40B4-BE49-F238E27FC236}">
                <a16:creationId xmlns:a16="http://schemas.microsoft.com/office/drawing/2014/main" id="{5A3D7356-5252-4C7B-8660-341F46B3297A}"/>
              </a:ext>
            </a:extLst>
          </p:cNvPr>
          <p:cNvSpPr txBox="1"/>
          <p:nvPr/>
        </p:nvSpPr>
        <p:spPr>
          <a:xfrm>
            <a:off x="2138995" y="4798800"/>
            <a:ext cx="720000" cy="288000"/>
          </a:xfrm>
          <a:prstGeom prst="rect">
            <a:avLst/>
          </a:prstGeom>
          <a:noFill/>
        </p:spPr>
        <p:txBody>
          <a:bodyPr wrap="square" lIns="0" tIns="72000" rIns="0" bIns="0" rtlCol="0">
            <a:noAutofit/>
          </a:bodyPr>
          <a:lstStyle/>
          <a:p>
            <a:r>
              <a:rPr lang="en-US" sz="550" dirty="0"/>
              <a:t>Soft Sand</a:t>
            </a:r>
          </a:p>
          <a:p>
            <a:r>
              <a:rPr lang="en-US" sz="550" dirty="0"/>
              <a:t>#C5C5B8</a:t>
            </a:r>
          </a:p>
        </p:txBody>
      </p:sp>
      <p:sp>
        <p:nvSpPr>
          <p:cNvPr id="217" name="Yellow" descr="Color tile &quot;Yellow&quot;">
            <a:extLst>
              <a:ext uri="{FF2B5EF4-FFF2-40B4-BE49-F238E27FC236}">
                <a16:creationId xmlns:a16="http://schemas.microsoft.com/office/drawing/2014/main" id="{2C00E21F-C15D-4FDF-A6D7-4B47919F46A7}"/>
              </a:ext>
            </a:extLst>
          </p:cNvPr>
          <p:cNvSpPr>
            <a:spLocks noChangeAspect="1"/>
          </p:cNvSpPr>
          <p:nvPr/>
        </p:nvSpPr>
        <p:spPr>
          <a:xfrm>
            <a:off x="3002910" y="4078463"/>
            <a:ext cx="720000" cy="72000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8" name="Copy Yellow">
            <a:extLst>
              <a:ext uri="{FF2B5EF4-FFF2-40B4-BE49-F238E27FC236}">
                <a16:creationId xmlns:a16="http://schemas.microsoft.com/office/drawing/2014/main" id="{CB56D9BC-0150-4737-979E-AF645D1AB754}"/>
              </a:ext>
            </a:extLst>
          </p:cNvPr>
          <p:cNvSpPr txBox="1"/>
          <p:nvPr/>
        </p:nvSpPr>
        <p:spPr>
          <a:xfrm>
            <a:off x="3002910" y="4798463"/>
            <a:ext cx="720000" cy="288000"/>
          </a:xfrm>
          <a:prstGeom prst="rect">
            <a:avLst/>
          </a:prstGeom>
          <a:noFill/>
        </p:spPr>
        <p:txBody>
          <a:bodyPr wrap="square" lIns="0" tIns="72000" rIns="0" bIns="0" rtlCol="0">
            <a:noAutofit/>
          </a:bodyPr>
          <a:lstStyle/>
          <a:p>
            <a:r>
              <a:rPr lang="en-US" sz="550" dirty="0"/>
              <a:t>Yellow</a:t>
            </a:r>
          </a:p>
          <a:p>
            <a:r>
              <a:rPr lang="en-US" sz="550" dirty="0"/>
              <a:t>#FFD732</a:t>
            </a:r>
          </a:p>
        </p:txBody>
      </p:sp>
      <p:sp>
        <p:nvSpPr>
          <p:cNvPr id="181" name="Green" descr="Color tile &quot;Green&quot;">
            <a:extLst>
              <a:ext uri="{FF2B5EF4-FFF2-40B4-BE49-F238E27FC236}">
                <a16:creationId xmlns:a16="http://schemas.microsoft.com/office/drawing/2014/main" id="{91989E9D-DB9E-4938-A634-B3973B301C69}"/>
              </a:ext>
            </a:extLst>
          </p:cNvPr>
          <p:cNvSpPr>
            <a:spLocks noChangeAspect="1"/>
          </p:cNvSpPr>
          <p:nvPr/>
        </p:nvSpPr>
        <p:spPr>
          <a:xfrm>
            <a:off x="3866825" y="4078800"/>
            <a:ext cx="720000" cy="720000"/>
          </a:xfrm>
          <a:prstGeom prst="rect">
            <a:avLst/>
          </a:prstGeom>
          <a:solidFill>
            <a:srgbClr val="00A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89" name="Copy Green">
            <a:extLst>
              <a:ext uri="{FF2B5EF4-FFF2-40B4-BE49-F238E27FC236}">
                <a16:creationId xmlns:a16="http://schemas.microsoft.com/office/drawing/2014/main" id="{1B4D2767-5E09-4159-BDF0-C15DD9C1029C}"/>
              </a:ext>
            </a:extLst>
          </p:cNvPr>
          <p:cNvSpPr txBox="1"/>
          <p:nvPr/>
        </p:nvSpPr>
        <p:spPr>
          <a:xfrm>
            <a:off x="3866825" y="4798800"/>
            <a:ext cx="720000" cy="288000"/>
          </a:xfrm>
          <a:prstGeom prst="rect">
            <a:avLst/>
          </a:prstGeom>
          <a:noFill/>
        </p:spPr>
        <p:txBody>
          <a:bodyPr wrap="square" lIns="0" tIns="72000" rIns="0" bIns="0" rtlCol="0">
            <a:noAutofit/>
          </a:bodyPr>
          <a:lstStyle/>
          <a:p>
            <a:r>
              <a:rPr lang="en-US" sz="550" dirty="0"/>
              <a:t>Green</a:t>
            </a:r>
          </a:p>
          <a:p>
            <a:r>
              <a:rPr lang="en-US" sz="550" dirty="0"/>
              <a:t>#00AF8E</a:t>
            </a:r>
          </a:p>
        </p:txBody>
      </p:sp>
      <p:sp>
        <p:nvSpPr>
          <p:cNvPr id="137" name="Blue" descr="Color tile &quot;Blue&quot;">
            <a:extLst>
              <a:ext uri="{FF2B5EF4-FFF2-40B4-BE49-F238E27FC236}">
                <a16:creationId xmlns:a16="http://schemas.microsoft.com/office/drawing/2014/main" id="{0063DE44-E418-42F0-A134-40DB853E2744}"/>
              </a:ext>
            </a:extLst>
          </p:cNvPr>
          <p:cNvSpPr>
            <a:spLocks noChangeAspect="1"/>
          </p:cNvSpPr>
          <p:nvPr/>
        </p:nvSpPr>
        <p:spPr>
          <a:xfrm>
            <a:off x="4730740" y="4078800"/>
            <a:ext cx="720000" cy="720000"/>
          </a:xfrm>
          <a:prstGeom prst="rect">
            <a:avLst/>
          </a:prstGeom>
          <a:solidFill>
            <a:srgbClr val="00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8" name="Copy Blue">
            <a:extLst>
              <a:ext uri="{FF2B5EF4-FFF2-40B4-BE49-F238E27FC236}">
                <a16:creationId xmlns:a16="http://schemas.microsoft.com/office/drawing/2014/main" id="{C8F3C7AB-0FDA-4F36-A357-29E6E6F1EBD5}"/>
              </a:ext>
            </a:extLst>
          </p:cNvPr>
          <p:cNvSpPr txBox="1"/>
          <p:nvPr/>
        </p:nvSpPr>
        <p:spPr>
          <a:xfrm>
            <a:off x="4730740" y="4798800"/>
            <a:ext cx="720000" cy="288000"/>
          </a:xfrm>
          <a:prstGeom prst="rect">
            <a:avLst/>
          </a:prstGeom>
          <a:noFill/>
        </p:spPr>
        <p:txBody>
          <a:bodyPr wrap="square" lIns="0" tIns="72000" rIns="0" bIns="0" rtlCol="0">
            <a:noAutofit/>
          </a:bodyPr>
          <a:lstStyle/>
          <a:p>
            <a:r>
              <a:rPr lang="en-US" sz="550" dirty="0"/>
              <a:t>Blue</a:t>
            </a:r>
          </a:p>
          <a:p>
            <a:r>
              <a:rPr lang="en-US" sz="550" dirty="0"/>
              <a:t>#0087BE</a:t>
            </a:r>
          </a:p>
        </p:txBody>
      </p:sp>
      <p:sp>
        <p:nvSpPr>
          <p:cNvPr id="199" name="Purple" descr="Color tile &quot;Purple&quot;">
            <a:extLst>
              <a:ext uri="{FF2B5EF4-FFF2-40B4-BE49-F238E27FC236}">
                <a16:creationId xmlns:a16="http://schemas.microsoft.com/office/drawing/2014/main" id="{621D6492-862A-41FE-97DF-D1861FED0AD6}"/>
              </a:ext>
            </a:extLst>
          </p:cNvPr>
          <p:cNvSpPr>
            <a:spLocks noChangeAspect="1"/>
          </p:cNvSpPr>
          <p:nvPr/>
        </p:nvSpPr>
        <p:spPr>
          <a:xfrm>
            <a:off x="5594655" y="4078800"/>
            <a:ext cx="720000" cy="720000"/>
          </a:xfrm>
          <a:prstGeom prst="rect">
            <a:avLst/>
          </a:prstGeom>
          <a:solidFill>
            <a:srgbClr val="805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0" name="Copy Purple">
            <a:extLst>
              <a:ext uri="{FF2B5EF4-FFF2-40B4-BE49-F238E27FC236}">
                <a16:creationId xmlns:a16="http://schemas.microsoft.com/office/drawing/2014/main" id="{22BE02EE-2D5F-429D-959B-2DFFEC244F4D}"/>
              </a:ext>
            </a:extLst>
          </p:cNvPr>
          <p:cNvSpPr txBox="1"/>
          <p:nvPr/>
        </p:nvSpPr>
        <p:spPr>
          <a:xfrm>
            <a:off x="5594655" y="4798800"/>
            <a:ext cx="720000" cy="288000"/>
          </a:xfrm>
          <a:prstGeom prst="rect">
            <a:avLst/>
          </a:prstGeom>
          <a:noFill/>
        </p:spPr>
        <p:txBody>
          <a:bodyPr wrap="square" lIns="0" tIns="72000" rIns="0" bIns="0" rtlCol="0">
            <a:noAutofit/>
          </a:bodyPr>
          <a:lstStyle/>
          <a:p>
            <a:r>
              <a:rPr lang="en-US" sz="550" dirty="0"/>
              <a:t>Purple</a:t>
            </a:r>
          </a:p>
          <a:p>
            <a:r>
              <a:rPr lang="en-US" sz="550" dirty="0"/>
              <a:t>#805CFF</a:t>
            </a:r>
          </a:p>
        </p:txBody>
      </p:sp>
      <p:sp>
        <p:nvSpPr>
          <p:cNvPr id="203" name="Deep Blue 80%" descr="Color tile &quot;Deep Blue 80%&quot;">
            <a:extLst>
              <a:ext uri="{FF2B5EF4-FFF2-40B4-BE49-F238E27FC236}">
                <a16:creationId xmlns:a16="http://schemas.microsoft.com/office/drawing/2014/main" id="{4ACD2CC7-2EED-4ADC-BCBF-9FB498EA70C8}"/>
              </a:ext>
            </a:extLst>
          </p:cNvPr>
          <p:cNvSpPr>
            <a:spLocks noChangeAspect="1"/>
          </p:cNvSpPr>
          <p:nvPr/>
        </p:nvSpPr>
        <p:spPr>
          <a:xfrm>
            <a:off x="6458570" y="4078800"/>
            <a:ext cx="720000" cy="720000"/>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4" name="Copy Deep Blue 80%">
            <a:extLst>
              <a:ext uri="{FF2B5EF4-FFF2-40B4-BE49-F238E27FC236}">
                <a16:creationId xmlns:a16="http://schemas.microsoft.com/office/drawing/2014/main" id="{B09100F4-FD37-48E6-8878-0E179E6CD7C4}"/>
              </a:ext>
            </a:extLst>
          </p:cNvPr>
          <p:cNvSpPr txBox="1"/>
          <p:nvPr/>
        </p:nvSpPr>
        <p:spPr>
          <a:xfrm>
            <a:off x="6458570" y="4798800"/>
            <a:ext cx="720000" cy="288000"/>
          </a:xfrm>
          <a:prstGeom prst="rect">
            <a:avLst/>
          </a:prstGeom>
          <a:noFill/>
        </p:spPr>
        <p:txBody>
          <a:bodyPr wrap="square" lIns="0" tIns="72000" rIns="0" bIns="0" rtlCol="0">
            <a:noAutofit/>
          </a:bodyPr>
          <a:lstStyle/>
          <a:p>
            <a:r>
              <a:rPr lang="en-US" sz="550" dirty="0"/>
              <a:t>Deep Blue 80%</a:t>
            </a:r>
          </a:p>
          <a:p>
            <a:r>
              <a:rPr lang="en-US" sz="550" dirty="0"/>
              <a:t>#333353</a:t>
            </a:r>
          </a:p>
        </p:txBody>
      </p:sp>
      <p:sp>
        <p:nvSpPr>
          <p:cNvPr id="197" name="Deep Blue 20% (Soft Gray)" descr="Color tile &quot;Deep Blue 20%&quot;">
            <a:extLst>
              <a:ext uri="{FF2B5EF4-FFF2-40B4-BE49-F238E27FC236}">
                <a16:creationId xmlns:a16="http://schemas.microsoft.com/office/drawing/2014/main" id="{DFCE2062-1897-4D8B-966E-562D9BC10FD1}"/>
              </a:ext>
            </a:extLst>
          </p:cNvPr>
          <p:cNvSpPr>
            <a:spLocks noChangeAspect="1"/>
          </p:cNvSpPr>
          <p:nvPr/>
        </p:nvSpPr>
        <p:spPr>
          <a:xfrm>
            <a:off x="7322485" y="4078800"/>
            <a:ext cx="720000" cy="720000"/>
          </a:xfrm>
          <a:prstGeom prst="rect">
            <a:avLst/>
          </a:prstGeom>
          <a:solidFill>
            <a:srgbClr val="CCC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98" name="Copy Deep Blue 20% (Soft Gray)">
            <a:extLst>
              <a:ext uri="{FF2B5EF4-FFF2-40B4-BE49-F238E27FC236}">
                <a16:creationId xmlns:a16="http://schemas.microsoft.com/office/drawing/2014/main" id="{040F98AA-803B-472F-9FF7-168A920AC9AC}"/>
              </a:ext>
            </a:extLst>
          </p:cNvPr>
          <p:cNvSpPr txBox="1"/>
          <p:nvPr/>
        </p:nvSpPr>
        <p:spPr>
          <a:xfrm>
            <a:off x="7322485" y="4798800"/>
            <a:ext cx="720000" cy="288000"/>
          </a:xfrm>
          <a:prstGeom prst="rect">
            <a:avLst/>
          </a:prstGeom>
          <a:noFill/>
        </p:spPr>
        <p:txBody>
          <a:bodyPr wrap="square" lIns="0" tIns="72000" rIns="0" bIns="0" rtlCol="0">
            <a:noAutofit/>
          </a:bodyPr>
          <a:lstStyle/>
          <a:p>
            <a:r>
              <a:rPr lang="en-US" sz="550" dirty="0"/>
              <a:t>Deep Blue 20% (Soft Gray) #CCCCD4</a:t>
            </a:r>
          </a:p>
        </p:txBody>
      </p:sp>
      <p:sp>
        <p:nvSpPr>
          <p:cNvPr id="133" name="Dark Orange" descr="Color tile &quot;Dark Orange&quot;">
            <a:extLst>
              <a:ext uri="{FF2B5EF4-FFF2-40B4-BE49-F238E27FC236}">
                <a16:creationId xmlns:a16="http://schemas.microsoft.com/office/drawing/2014/main" id="{6347EEB5-3E09-434B-B11E-0BB540BE5C0C}"/>
              </a:ext>
            </a:extLst>
          </p:cNvPr>
          <p:cNvSpPr>
            <a:spLocks noChangeAspect="1"/>
          </p:cNvSpPr>
          <p:nvPr/>
        </p:nvSpPr>
        <p:spPr>
          <a:xfrm>
            <a:off x="8186400" y="4078800"/>
            <a:ext cx="720000" cy="720000"/>
          </a:xfrm>
          <a:prstGeom prst="rect">
            <a:avLst/>
          </a:prstGeom>
          <a:solidFill>
            <a:srgbClr val="EC66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4" name="Copy Dark Orange">
            <a:extLst>
              <a:ext uri="{FF2B5EF4-FFF2-40B4-BE49-F238E27FC236}">
                <a16:creationId xmlns:a16="http://schemas.microsoft.com/office/drawing/2014/main" id="{FBC5C988-B736-455F-A4B8-E7DFEC63026B}"/>
              </a:ext>
            </a:extLst>
          </p:cNvPr>
          <p:cNvSpPr txBox="1"/>
          <p:nvPr/>
        </p:nvSpPr>
        <p:spPr>
          <a:xfrm>
            <a:off x="8186400" y="4798800"/>
            <a:ext cx="720000" cy="288000"/>
          </a:xfrm>
          <a:prstGeom prst="rect">
            <a:avLst/>
          </a:prstGeom>
          <a:noFill/>
        </p:spPr>
        <p:txBody>
          <a:bodyPr wrap="square" lIns="0" tIns="72000" rIns="0" bIns="0" rtlCol="0">
            <a:noAutofit/>
          </a:bodyPr>
          <a:lstStyle/>
          <a:p>
            <a:r>
              <a:rPr lang="en-US" sz="550" dirty="0"/>
              <a:t>Dark Orange</a:t>
            </a:r>
          </a:p>
          <a:p>
            <a:r>
              <a:rPr lang="en-US" sz="550" dirty="0"/>
              <a:t>#EC6602</a:t>
            </a:r>
          </a:p>
        </p:txBody>
      </p:sp>
      <p:sp>
        <p:nvSpPr>
          <p:cNvPr id="119" name="Bold Blue" descr="Color tile &quot;Bold Blue&quot;">
            <a:extLst>
              <a:ext uri="{FF2B5EF4-FFF2-40B4-BE49-F238E27FC236}">
                <a16:creationId xmlns:a16="http://schemas.microsoft.com/office/drawing/2014/main" id="{2648756D-AE8D-4C59-81FB-21E813F9F307}"/>
              </a:ext>
            </a:extLst>
          </p:cNvPr>
          <p:cNvSpPr>
            <a:spLocks noChangeAspect="1"/>
          </p:cNvSpPr>
          <p:nvPr/>
        </p:nvSpPr>
        <p:spPr>
          <a:xfrm>
            <a:off x="411162" y="5158800"/>
            <a:ext cx="720000" cy="7200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2" name="Copy Bold Blue">
            <a:extLst>
              <a:ext uri="{FF2B5EF4-FFF2-40B4-BE49-F238E27FC236}">
                <a16:creationId xmlns:a16="http://schemas.microsoft.com/office/drawing/2014/main" id="{E98F01AE-7072-411B-B2B3-A774A2DD2775}"/>
              </a:ext>
            </a:extLst>
          </p:cNvPr>
          <p:cNvSpPr txBox="1"/>
          <p:nvPr/>
        </p:nvSpPr>
        <p:spPr>
          <a:xfrm>
            <a:off x="411162" y="5878800"/>
            <a:ext cx="720000" cy="288000"/>
          </a:xfrm>
          <a:prstGeom prst="rect">
            <a:avLst/>
          </a:prstGeom>
          <a:noFill/>
        </p:spPr>
        <p:txBody>
          <a:bodyPr wrap="square" lIns="0" tIns="72000" rIns="0" bIns="0" rtlCol="0">
            <a:noAutofit/>
          </a:bodyPr>
          <a:lstStyle/>
          <a:p>
            <a:r>
              <a:rPr lang="en-US" sz="550" dirty="0"/>
              <a:t>Bold Blue</a:t>
            </a:r>
          </a:p>
          <a:p>
            <a:r>
              <a:rPr lang="en-US" sz="550" dirty="0"/>
              <a:t>#00E6DC</a:t>
            </a:r>
          </a:p>
        </p:txBody>
      </p:sp>
      <p:sp>
        <p:nvSpPr>
          <p:cNvPr id="227" name="Light Sand">
            <a:extLst>
              <a:ext uri="{FF2B5EF4-FFF2-40B4-BE49-F238E27FC236}">
                <a16:creationId xmlns:a16="http://schemas.microsoft.com/office/drawing/2014/main" id="{DACD26A3-A1ED-43BE-A4B7-58CD7D49227B}"/>
              </a:ext>
              <a:ext uri="{C183D7F6-B498-43B3-948B-1728B52AA6E4}">
                <adec:decorative xmlns:adec="http://schemas.microsoft.com/office/drawing/2017/decorative" val="1"/>
              </a:ext>
            </a:extLst>
          </p:cNvPr>
          <p:cNvSpPr>
            <a:spLocks noChangeAspect="1"/>
          </p:cNvSpPr>
          <p:nvPr/>
        </p:nvSpPr>
        <p:spPr>
          <a:xfrm>
            <a:off x="1275077" y="5158800"/>
            <a:ext cx="720000" cy="720000"/>
          </a:xfrm>
          <a:prstGeom prst="rect">
            <a:avLst/>
          </a:prstGeom>
          <a:solidFill>
            <a:srgbClr val="F3F3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8" name="Copy Light Sand">
            <a:extLst>
              <a:ext uri="{FF2B5EF4-FFF2-40B4-BE49-F238E27FC236}">
                <a16:creationId xmlns:a16="http://schemas.microsoft.com/office/drawing/2014/main" id="{3C3E2C15-0DFF-43A4-B7AB-B99032E259E3}"/>
              </a:ext>
              <a:ext uri="{C183D7F6-B498-43B3-948B-1728B52AA6E4}">
                <adec:decorative xmlns:adec="http://schemas.microsoft.com/office/drawing/2017/decorative" val="1"/>
              </a:ext>
            </a:extLst>
          </p:cNvPr>
          <p:cNvSpPr txBox="1"/>
          <p:nvPr/>
        </p:nvSpPr>
        <p:spPr>
          <a:xfrm>
            <a:off x="1275077" y="5878800"/>
            <a:ext cx="720000" cy="288000"/>
          </a:xfrm>
          <a:prstGeom prst="rect">
            <a:avLst/>
          </a:prstGeom>
          <a:noFill/>
        </p:spPr>
        <p:txBody>
          <a:bodyPr wrap="square" lIns="0" tIns="72000" rIns="0" bIns="0" rtlCol="0">
            <a:noAutofit/>
          </a:bodyPr>
          <a:lstStyle/>
          <a:p>
            <a:pPr algn="l"/>
            <a:r>
              <a:rPr lang="en-US" sz="550" dirty="0"/>
              <a:t>Light Sand</a:t>
            </a:r>
          </a:p>
          <a:p>
            <a:pPr algn="l"/>
            <a:r>
              <a:rPr lang="en-US" sz="550" dirty="0"/>
              <a:t>#F3F3F0</a:t>
            </a:r>
          </a:p>
        </p:txBody>
      </p:sp>
      <p:sp>
        <p:nvSpPr>
          <p:cNvPr id="225" name="Bright Sand" descr="Color tile &quot;Bright Sand&quot;">
            <a:extLst>
              <a:ext uri="{FF2B5EF4-FFF2-40B4-BE49-F238E27FC236}">
                <a16:creationId xmlns:a16="http://schemas.microsoft.com/office/drawing/2014/main" id="{CE700A9F-5BB5-40D5-8A0F-AE18BA75C610}"/>
              </a:ext>
            </a:extLst>
          </p:cNvPr>
          <p:cNvSpPr>
            <a:spLocks noChangeAspect="1"/>
          </p:cNvSpPr>
          <p:nvPr/>
        </p:nvSpPr>
        <p:spPr>
          <a:xfrm>
            <a:off x="2138995" y="5158800"/>
            <a:ext cx="720000" cy="720000"/>
          </a:xfrm>
          <a:prstGeom prst="rect">
            <a:avLst/>
          </a:prstGeom>
          <a:solidFill>
            <a:srgbClr val="DFD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6" name="Copy Bright Sand">
            <a:extLst>
              <a:ext uri="{FF2B5EF4-FFF2-40B4-BE49-F238E27FC236}">
                <a16:creationId xmlns:a16="http://schemas.microsoft.com/office/drawing/2014/main" id="{82F1F717-71C9-4F80-998F-BC2E9D235FBE}"/>
              </a:ext>
            </a:extLst>
          </p:cNvPr>
          <p:cNvSpPr txBox="1"/>
          <p:nvPr/>
        </p:nvSpPr>
        <p:spPr>
          <a:xfrm>
            <a:off x="2138995" y="5878800"/>
            <a:ext cx="720000" cy="288000"/>
          </a:xfrm>
          <a:prstGeom prst="rect">
            <a:avLst/>
          </a:prstGeom>
          <a:noFill/>
        </p:spPr>
        <p:txBody>
          <a:bodyPr wrap="square" lIns="0" tIns="72000" rIns="0" bIns="0" rtlCol="0">
            <a:noAutofit/>
          </a:bodyPr>
          <a:lstStyle/>
          <a:p>
            <a:r>
              <a:rPr lang="en-US" sz="550" dirty="0"/>
              <a:t>Bright Sand</a:t>
            </a:r>
          </a:p>
          <a:p>
            <a:r>
              <a:rPr lang="en-US" sz="550" dirty="0"/>
              <a:t>#DFDFD9</a:t>
            </a:r>
          </a:p>
        </p:txBody>
      </p:sp>
      <p:sp>
        <p:nvSpPr>
          <p:cNvPr id="219" name="Soft Yellow" descr="Color tile &quot;Soft Yellow&quot;">
            <a:extLst>
              <a:ext uri="{FF2B5EF4-FFF2-40B4-BE49-F238E27FC236}">
                <a16:creationId xmlns:a16="http://schemas.microsoft.com/office/drawing/2014/main" id="{84441103-4021-4908-A7DF-DC7DA18D510E}"/>
              </a:ext>
            </a:extLst>
          </p:cNvPr>
          <p:cNvSpPr>
            <a:spLocks noChangeAspect="1"/>
          </p:cNvSpPr>
          <p:nvPr/>
        </p:nvSpPr>
        <p:spPr>
          <a:xfrm>
            <a:off x="3002910" y="5158463"/>
            <a:ext cx="720000" cy="720000"/>
          </a:xfrm>
          <a:prstGeom prst="rect">
            <a:avLst/>
          </a:prstGeom>
          <a:solidFill>
            <a:srgbClr val="FFE2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0" name="Copy Soft Yellow">
            <a:extLst>
              <a:ext uri="{FF2B5EF4-FFF2-40B4-BE49-F238E27FC236}">
                <a16:creationId xmlns:a16="http://schemas.microsoft.com/office/drawing/2014/main" id="{6FE4E1D9-99BD-410D-8CEE-2E0905875626}"/>
              </a:ext>
            </a:extLst>
          </p:cNvPr>
          <p:cNvSpPr txBox="1"/>
          <p:nvPr/>
        </p:nvSpPr>
        <p:spPr>
          <a:xfrm>
            <a:off x="3002910" y="5878463"/>
            <a:ext cx="720000" cy="288000"/>
          </a:xfrm>
          <a:prstGeom prst="rect">
            <a:avLst/>
          </a:prstGeom>
          <a:noFill/>
        </p:spPr>
        <p:txBody>
          <a:bodyPr wrap="square" lIns="0" tIns="72000" rIns="0" bIns="0" rtlCol="0">
            <a:noAutofit/>
          </a:bodyPr>
          <a:lstStyle/>
          <a:p>
            <a:r>
              <a:rPr lang="en-US" sz="550" dirty="0"/>
              <a:t>Soft Yellow</a:t>
            </a:r>
          </a:p>
          <a:p>
            <a:r>
              <a:rPr lang="en-US" sz="550" dirty="0"/>
              <a:t>#FFE270</a:t>
            </a:r>
          </a:p>
        </p:txBody>
      </p:sp>
      <p:sp>
        <p:nvSpPr>
          <p:cNvPr id="206" name="Soft Green" descr="Color tile &quot;Soft Green&quot;">
            <a:extLst>
              <a:ext uri="{FF2B5EF4-FFF2-40B4-BE49-F238E27FC236}">
                <a16:creationId xmlns:a16="http://schemas.microsoft.com/office/drawing/2014/main" id="{54F96DF4-028C-4927-91A2-01792A1583CD}"/>
              </a:ext>
            </a:extLst>
          </p:cNvPr>
          <p:cNvSpPr>
            <a:spLocks noChangeAspect="1"/>
          </p:cNvSpPr>
          <p:nvPr/>
        </p:nvSpPr>
        <p:spPr>
          <a:xfrm>
            <a:off x="3866825" y="5158800"/>
            <a:ext cx="720000" cy="720000"/>
          </a:xfrm>
          <a:prstGeom prst="rect">
            <a:avLst/>
          </a:prstGeom>
          <a:solidFill>
            <a:srgbClr val="00D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1" name="Copy Soft Green">
            <a:extLst>
              <a:ext uri="{FF2B5EF4-FFF2-40B4-BE49-F238E27FC236}">
                <a16:creationId xmlns:a16="http://schemas.microsoft.com/office/drawing/2014/main" id="{034F2BC2-A2B8-410E-B172-0214E1D8700E}"/>
              </a:ext>
            </a:extLst>
          </p:cNvPr>
          <p:cNvSpPr txBox="1"/>
          <p:nvPr/>
        </p:nvSpPr>
        <p:spPr>
          <a:xfrm>
            <a:off x="3866825" y="5878800"/>
            <a:ext cx="720000" cy="288000"/>
          </a:xfrm>
          <a:prstGeom prst="rect">
            <a:avLst/>
          </a:prstGeom>
          <a:noFill/>
        </p:spPr>
        <p:txBody>
          <a:bodyPr wrap="square" lIns="0" tIns="72000" rIns="0" bIns="0" rtlCol="0">
            <a:noAutofit/>
          </a:bodyPr>
          <a:lstStyle/>
          <a:p>
            <a:r>
              <a:rPr lang="en-US" sz="550" dirty="0"/>
              <a:t>Soft Green</a:t>
            </a:r>
          </a:p>
          <a:p>
            <a:r>
              <a:rPr lang="en-US" sz="550" dirty="0"/>
              <a:t>#00D7A0</a:t>
            </a:r>
          </a:p>
        </p:txBody>
      </p:sp>
      <p:sp>
        <p:nvSpPr>
          <p:cNvPr id="205" name="Soft Blue" descr="Color tile &quot;Soft Blue&quot;">
            <a:extLst>
              <a:ext uri="{FF2B5EF4-FFF2-40B4-BE49-F238E27FC236}">
                <a16:creationId xmlns:a16="http://schemas.microsoft.com/office/drawing/2014/main" id="{21321675-96E8-49BF-AEC7-A643186EC777}"/>
              </a:ext>
            </a:extLst>
          </p:cNvPr>
          <p:cNvSpPr>
            <a:spLocks noChangeAspect="1"/>
          </p:cNvSpPr>
          <p:nvPr/>
        </p:nvSpPr>
        <p:spPr>
          <a:xfrm>
            <a:off x="4730740" y="5158800"/>
            <a:ext cx="720000" cy="720000"/>
          </a:xfrm>
          <a:prstGeom prst="rect">
            <a:avLst/>
          </a:prstGeom>
          <a:solidFill>
            <a:srgbClr val="00B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0" name="Copy Soft Blue">
            <a:extLst>
              <a:ext uri="{FF2B5EF4-FFF2-40B4-BE49-F238E27FC236}">
                <a16:creationId xmlns:a16="http://schemas.microsoft.com/office/drawing/2014/main" id="{CB3FF88B-F80F-427E-913F-3E293F3988CD}"/>
              </a:ext>
            </a:extLst>
          </p:cNvPr>
          <p:cNvSpPr txBox="1"/>
          <p:nvPr/>
        </p:nvSpPr>
        <p:spPr>
          <a:xfrm>
            <a:off x="4730740" y="5878800"/>
            <a:ext cx="720000" cy="288000"/>
          </a:xfrm>
          <a:prstGeom prst="rect">
            <a:avLst/>
          </a:prstGeom>
          <a:noFill/>
        </p:spPr>
        <p:txBody>
          <a:bodyPr wrap="square" lIns="0" tIns="72000" rIns="0" bIns="0" rtlCol="0">
            <a:noAutofit/>
          </a:bodyPr>
          <a:lstStyle/>
          <a:p>
            <a:r>
              <a:rPr lang="en-US" sz="550" dirty="0"/>
              <a:t>Soft Blue</a:t>
            </a:r>
          </a:p>
          <a:p>
            <a:r>
              <a:rPr lang="en-US" sz="550" dirty="0"/>
              <a:t>#00BEDC</a:t>
            </a:r>
          </a:p>
        </p:txBody>
      </p:sp>
      <p:sp>
        <p:nvSpPr>
          <p:cNvPr id="215" name="Soft Purple" descr="Color tile &quot;Soft Purple&quot;">
            <a:extLst>
              <a:ext uri="{FF2B5EF4-FFF2-40B4-BE49-F238E27FC236}">
                <a16:creationId xmlns:a16="http://schemas.microsoft.com/office/drawing/2014/main" id="{7BF6D79E-38F0-46C2-AC38-A43044E03CD0}"/>
              </a:ext>
            </a:extLst>
          </p:cNvPr>
          <p:cNvSpPr>
            <a:spLocks noChangeAspect="1"/>
          </p:cNvSpPr>
          <p:nvPr/>
        </p:nvSpPr>
        <p:spPr>
          <a:xfrm>
            <a:off x="5594655" y="5158800"/>
            <a:ext cx="720000" cy="720000"/>
          </a:xfrm>
          <a:prstGeom prst="rect">
            <a:avLst/>
          </a:prstGeom>
          <a:solidFill>
            <a:srgbClr val="B4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6" name="Copy Soft Purple">
            <a:extLst>
              <a:ext uri="{FF2B5EF4-FFF2-40B4-BE49-F238E27FC236}">
                <a16:creationId xmlns:a16="http://schemas.microsoft.com/office/drawing/2014/main" id="{4463034F-FA85-416B-A089-221EC324CBE2}"/>
              </a:ext>
            </a:extLst>
          </p:cNvPr>
          <p:cNvSpPr txBox="1"/>
          <p:nvPr/>
        </p:nvSpPr>
        <p:spPr>
          <a:xfrm>
            <a:off x="5594655" y="5878800"/>
            <a:ext cx="720000" cy="288000"/>
          </a:xfrm>
          <a:prstGeom prst="rect">
            <a:avLst/>
          </a:prstGeom>
          <a:noFill/>
        </p:spPr>
        <p:txBody>
          <a:bodyPr wrap="square" lIns="0" tIns="72000" rIns="0" bIns="0" rtlCol="0">
            <a:noAutofit/>
          </a:bodyPr>
          <a:lstStyle/>
          <a:p>
            <a:r>
              <a:rPr lang="en-US" sz="550" dirty="0"/>
              <a:t>Soft Purple</a:t>
            </a:r>
          </a:p>
          <a:p>
            <a:r>
              <a:rPr lang="en-US" sz="550" dirty="0"/>
              <a:t>#B4A8FF</a:t>
            </a:r>
          </a:p>
        </p:txBody>
      </p:sp>
      <p:sp>
        <p:nvSpPr>
          <p:cNvPr id="209" name="Deep Blue 60% (Dark Gray)" descr="Color tile &quot;Deep Blue 60%&quot;">
            <a:extLst>
              <a:ext uri="{FF2B5EF4-FFF2-40B4-BE49-F238E27FC236}">
                <a16:creationId xmlns:a16="http://schemas.microsoft.com/office/drawing/2014/main" id="{4A7F6126-CBE6-47FB-801E-92BBB45851BE}"/>
              </a:ext>
            </a:extLst>
          </p:cNvPr>
          <p:cNvSpPr>
            <a:spLocks noChangeAspect="1"/>
          </p:cNvSpPr>
          <p:nvPr/>
        </p:nvSpPr>
        <p:spPr>
          <a:xfrm>
            <a:off x="6458570" y="5158800"/>
            <a:ext cx="720000" cy="720000"/>
          </a:xfrm>
          <a:prstGeom prst="rect">
            <a:avLst/>
          </a:prstGeom>
          <a:solidFill>
            <a:srgbClr val="666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4" name="Copy Deep Blue 60% (Dark Gray)">
            <a:extLst>
              <a:ext uri="{FF2B5EF4-FFF2-40B4-BE49-F238E27FC236}">
                <a16:creationId xmlns:a16="http://schemas.microsoft.com/office/drawing/2014/main" id="{2838C318-B444-48A4-929D-8FCA0532264D}"/>
              </a:ext>
            </a:extLst>
          </p:cNvPr>
          <p:cNvSpPr txBox="1"/>
          <p:nvPr/>
        </p:nvSpPr>
        <p:spPr>
          <a:xfrm>
            <a:off x="6458570" y="5878800"/>
            <a:ext cx="720000" cy="288000"/>
          </a:xfrm>
          <a:prstGeom prst="rect">
            <a:avLst/>
          </a:prstGeom>
          <a:noFill/>
        </p:spPr>
        <p:txBody>
          <a:bodyPr wrap="square" lIns="0" tIns="72000" rIns="0" bIns="0" rtlCol="0">
            <a:noAutofit/>
          </a:bodyPr>
          <a:lstStyle/>
          <a:p>
            <a:r>
              <a:rPr lang="en-US" sz="550" dirty="0"/>
              <a:t>Deep Blue 60% (Dark Gray) #66667E</a:t>
            </a:r>
          </a:p>
        </p:txBody>
      </p:sp>
      <p:sp>
        <p:nvSpPr>
          <p:cNvPr id="207" name="Deep Blue 10% (Light Gray)" descr="Color tile &quot;Deep Blue 10%&quot;">
            <a:extLst>
              <a:ext uri="{FF2B5EF4-FFF2-40B4-BE49-F238E27FC236}">
                <a16:creationId xmlns:a16="http://schemas.microsoft.com/office/drawing/2014/main" id="{E4B4BF85-B1FC-42C4-96B4-E297DBFD3316}"/>
              </a:ext>
            </a:extLst>
          </p:cNvPr>
          <p:cNvSpPr>
            <a:spLocks noChangeAspect="1"/>
          </p:cNvSpPr>
          <p:nvPr/>
        </p:nvSpPr>
        <p:spPr>
          <a:xfrm>
            <a:off x="7322485" y="5158800"/>
            <a:ext cx="720000" cy="720000"/>
          </a:xfrm>
          <a:prstGeom prst="rect">
            <a:avLst/>
          </a:prstGeom>
          <a:solidFill>
            <a:srgbClr val="E5E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2" name="Copy Deep Blue 10% (Light Gray)">
            <a:extLst>
              <a:ext uri="{FF2B5EF4-FFF2-40B4-BE49-F238E27FC236}">
                <a16:creationId xmlns:a16="http://schemas.microsoft.com/office/drawing/2014/main" id="{6D3ED11E-32CA-40D9-A011-68536AA752EF}"/>
              </a:ext>
            </a:extLst>
          </p:cNvPr>
          <p:cNvSpPr txBox="1"/>
          <p:nvPr/>
        </p:nvSpPr>
        <p:spPr>
          <a:xfrm>
            <a:off x="7322485" y="5878800"/>
            <a:ext cx="720000" cy="288000"/>
          </a:xfrm>
          <a:prstGeom prst="rect">
            <a:avLst/>
          </a:prstGeom>
          <a:noFill/>
        </p:spPr>
        <p:txBody>
          <a:bodyPr wrap="square" lIns="0" tIns="72000" rIns="0" bIns="0" rtlCol="0">
            <a:noAutofit/>
          </a:bodyPr>
          <a:lstStyle/>
          <a:p>
            <a:r>
              <a:rPr lang="en-US" sz="550" dirty="0"/>
              <a:t>Deep Blue 10% (Light Gray) #E5E5E9</a:t>
            </a:r>
          </a:p>
        </p:txBody>
      </p:sp>
      <p:sp>
        <p:nvSpPr>
          <p:cNvPr id="201" name="Orange" descr="Color tile &quot;Orange&quot;">
            <a:extLst>
              <a:ext uri="{FF2B5EF4-FFF2-40B4-BE49-F238E27FC236}">
                <a16:creationId xmlns:a16="http://schemas.microsoft.com/office/drawing/2014/main" id="{21524FA1-107F-4DCB-9235-62F2AF9EC91E}"/>
              </a:ext>
            </a:extLst>
          </p:cNvPr>
          <p:cNvSpPr>
            <a:spLocks noChangeAspect="1"/>
          </p:cNvSpPr>
          <p:nvPr/>
        </p:nvSpPr>
        <p:spPr>
          <a:xfrm>
            <a:off x="8186400" y="5158800"/>
            <a:ext cx="720000" cy="720000"/>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2" name="Copy Orange">
            <a:extLst>
              <a:ext uri="{FF2B5EF4-FFF2-40B4-BE49-F238E27FC236}">
                <a16:creationId xmlns:a16="http://schemas.microsoft.com/office/drawing/2014/main" id="{C722EFE6-49C7-4855-A08E-4D2CDE26F544}"/>
              </a:ext>
            </a:extLst>
          </p:cNvPr>
          <p:cNvSpPr txBox="1"/>
          <p:nvPr/>
        </p:nvSpPr>
        <p:spPr>
          <a:xfrm>
            <a:off x="8186400" y="5878800"/>
            <a:ext cx="720000" cy="288000"/>
          </a:xfrm>
          <a:prstGeom prst="rect">
            <a:avLst/>
          </a:prstGeom>
          <a:noFill/>
        </p:spPr>
        <p:txBody>
          <a:bodyPr wrap="square" lIns="0" tIns="72000" rIns="0" bIns="0" rtlCol="0">
            <a:noAutofit/>
          </a:bodyPr>
          <a:lstStyle/>
          <a:p>
            <a:r>
              <a:rPr lang="en-US" sz="550" dirty="0"/>
              <a:t>Orange</a:t>
            </a:r>
          </a:p>
          <a:p>
            <a:r>
              <a:rPr lang="en-US" sz="550" dirty="0"/>
              <a:t>#FF9000</a:t>
            </a:r>
          </a:p>
        </p:txBody>
      </p:sp>
      <p:sp>
        <p:nvSpPr>
          <p:cNvPr id="156" name="Custom Colors" descr="Subheadline Custom Colors">
            <a:extLst>
              <a:ext uri="{FF2B5EF4-FFF2-40B4-BE49-F238E27FC236}">
                <a16:creationId xmlns:a16="http://schemas.microsoft.com/office/drawing/2014/main" id="{FB8CF230-A14D-4113-AA7C-FB33DB37166F}"/>
              </a:ext>
            </a:extLst>
          </p:cNvPr>
          <p:cNvSpPr txBox="1"/>
          <p:nvPr/>
        </p:nvSpPr>
        <p:spPr>
          <a:xfrm>
            <a:off x="9050400" y="2998800"/>
            <a:ext cx="2736000" cy="720000"/>
          </a:xfrm>
          <a:prstGeom prst="rect">
            <a:avLst/>
          </a:prstGeom>
          <a:noFill/>
        </p:spPr>
        <p:txBody>
          <a:bodyPr wrap="square" lIns="0" tIns="0" rIns="0" bIns="0" rtlCol="0" anchor="b">
            <a:noAutofit/>
          </a:bodyPr>
          <a:lstStyle/>
          <a:p>
            <a:pPr algn="l"/>
            <a:r>
              <a:rPr lang="en-US" b="1" dirty="0">
                <a:solidFill>
                  <a:schemeClr val="accent1"/>
                </a:solidFill>
              </a:rPr>
              <a:t>Custom Colors</a:t>
            </a:r>
          </a:p>
        </p:txBody>
      </p:sp>
      <p:sp>
        <p:nvSpPr>
          <p:cNvPr id="2" name="Footer" descr="Footer with copyright, author and department information, and date">
            <a:extLst>
              <a:ext uri="{FF2B5EF4-FFF2-40B4-BE49-F238E27FC236}">
                <a16:creationId xmlns:a16="http://schemas.microsoft.com/office/drawing/2014/main" id="{AB274CE4-8BCC-4948-A159-168DB871E50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a:extLst>
              <a:ext uri="{FF2B5EF4-FFF2-40B4-BE49-F238E27FC236}">
                <a16:creationId xmlns:a16="http://schemas.microsoft.com/office/drawing/2014/main" id="{09E5BF8C-9C5D-459F-8B40-C7FC3423A4FB}"/>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76</a:t>
            </a:fld>
            <a:endParaRPr lang="en-US" dirty="0"/>
          </a:p>
        </p:txBody>
      </p:sp>
    </p:spTree>
    <p:extLst>
      <p:ext uri="{BB962C8B-B14F-4D97-AF65-F5344CB8AC3E}">
        <p14:creationId xmlns:p14="http://schemas.microsoft.com/office/powerpoint/2010/main" val="3408986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EF81D-3B55-47E5-94B9-C519906E5A08}"/>
              </a:ext>
            </a:extLst>
          </p:cNvPr>
          <p:cNvSpPr>
            <a:spLocks noGrp="1"/>
          </p:cNvSpPr>
          <p:nvPr>
            <p:ph type="title"/>
          </p:nvPr>
        </p:nvSpPr>
        <p:spPr/>
        <p:txBody>
          <a:bodyPr/>
          <a:lstStyle/>
          <a:p>
            <a:r>
              <a:rPr lang="en-US" noProof="0" dirty="0"/>
              <a:t>Disclaimer</a:t>
            </a:r>
          </a:p>
        </p:txBody>
      </p:sp>
      <p:sp>
        <p:nvSpPr>
          <p:cNvPr id="3" name="Content" descr="Copy disclaimer">
            <a:extLst>
              <a:ext uri="{FF2B5EF4-FFF2-40B4-BE49-F238E27FC236}">
                <a16:creationId xmlns:a16="http://schemas.microsoft.com/office/drawing/2014/main" id="{536CB846-BF47-4D54-AA64-A816E2B1BA57}"/>
              </a:ext>
            </a:extLst>
          </p:cNvPr>
          <p:cNvSpPr>
            <a:spLocks noGrp="1"/>
          </p:cNvSpPr>
          <p:nvPr>
            <p:ph idx="1"/>
          </p:nvPr>
        </p:nvSpPr>
        <p:spPr/>
        <p:txBody>
          <a:bodyPr/>
          <a:lstStyle/>
          <a:p>
            <a:r>
              <a:rPr lang="en-US" noProof="0" dirty="0"/>
              <a:t>© Siemens </a:t>
            </a:r>
            <a:fld id="{B197323B-858D-4CC0-90E2-38A4456E0848}" type="datetimeyyyy">
              <a:rPr lang="en-US" noProof="0" smtClean="0"/>
              <a:t>2024</a:t>
            </a:fld>
            <a:endParaRPr lang="en-US" noProof="0" dirty="0"/>
          </a:p>
          <a:p>
            <a:endParaRPr lang="en-US" noProof="0" dirty="0"/>
          </a:p>
          <a:p>
            <a:r>
              <a:rPr lang="en-US" noProof="0" dirty="0"/>
              <a:t>Subject to changes and errors. The information given in this document only contains general descriptions and/or performance features which may not always specifically reflect those described, or which may undergo modification in the course of further development of the products. The requested performance features are binding only when they are expressly agreed upon in the concluded contract.</a:t>
            </a:r>
          </a:p>
          <a:p>
            <a:endParaRPr lang="en-US" noProof="0" dirty="0"/>
          </a:p>
          <a:p>
            <a:r>
              <a:rPr lang="en-US" noProof="0" dirty="0"/>
              <a:t>All product designations may be trademarks or other rights of </a:t>
            </a:r>
            <a:br>
              <a:rPr lang="en-US" noProof="0" dirty="0"/>
            </a:br>
            <a:r>
              <a:rPr lang="en-US" noProof="0" dirty="0"/>
              <a:t>Siemens AG, its affiliated companies or other companies whose use by third parties for their own purposes could violate the rights of the respective owner.</a:t>
            </a:r>
          </a:p>
        </p:txBody>
      </p:sp>
      <p:sp>
        <p:nvSpPr>
          <p:cNvPr id="4" name="Footer" descr="Footer with copyright, author and department information, and date">
            <a:extLst>
              <a:ext uri="{FF2B5EF4-FFF2-40B4-BE49-F238E27FC236}">
                <a16:creationId xmlns:a16="http://schemas.microsoft.com/office/drawing/2014/main" id="{AD6006ED-C279-47ED-B706-5853C56262D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a:extLst>
              <a:ext uri="{FF2B5EF4-FFF2-40B4-BE49-F238E27FC236}">
                <a16:creationId xmlns:a16="http://schemas.microsoft.com/office/drawing/2014/main" id="{8DB1DAF3-971A-4A20-8FEB-5F5A28F00306}"/>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77</a:t>
            </a:fld>
            <a:endParaRPr lang="en-US" dirty="0"/>
          </a:p>
        </p:txBody>
      </p:sp>
    </p:spTree>
    <p:extLst>
      <p:ext uri="{BB962C8B-B14F-4D97-AF65-F5344CB8AC3E}">
        <p14:creationId xmlns:p14="http://schemas.microsoft.com/office/powerpoint/2010/main" val="24352041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EF7BA6B8-2D49-49EE-AA38-401584ACB3E0}"/>
              </a:ext>
            </a:extLst>
          </p:cNvPr>
          <p:cNvSpPr>
            <a:spLocks noGrp="1"/>
          </p:cNvSpPr>
          <p:nvPr>
            <p:ph type="title"/>
          </p:nvPr>
        </p:nvSpPr>
        <p:spPr/>
        <p:txBody>
          <a:bodyPr/>
          <a:lstStyle/>
          <a:p>
            <a:r>
              <a:rPr lang="en-US" noProof="0" dirty="0"/>
              <a:t>Contact</a:t>
            </a:r>
          </a:p>
        </p:txBody>
      </p:sp>
      <p:sp>
        <p:nvSpPr>
          <p:cNvPr id="3" name="Subtitle" descr="Sample contact data">
            <a:extLst>
              <a:ext uri="{FF2B5EF4-FFF2-40B4-BE49-F238E27FC236}">
                <a16:creationId xmlns:a16="http://schemas.microsoft.com/office/drawing/2014/main" id="{A8C0B1B3-7902-4A0F-A274-1F5878B8197A}"/>
              </a:ext>
            </a:extLst>
          </p:cNvPr>
          <p:cNvSpPr>
            <a:spLocks noGrp="1"/>
          </p:cNvSpPr>
          <p:nvPr>
            <p:ph type="subTitle" idx="1"/>
          </p:nvPr>
        </p:nvSpPr>
        <p:spPr/>
        <p:txBody>
          <a:bodyPr/>
          <a:lstStyle/>
          <a:p>
            <a:r>
              <a:rPr lang="en-US" noProof="0" dirty="0"/>
              <a:t>Published by Siemens XX</a:t>
            </a:r>
          </a:p>
          <a:p>
            <a:pPr lvl="1"/>
            <a:r>
              <a:rPr lang="en-US" noProof="0" dirty="0"/>
              <a:t>First name Last name</a:t>
            </a:r>
          </a:p>
          <a:p>
            <a:r>
              <a:rPr lang="en-US" noProof="0" dirty="0"/>
              <a:t>Job title</a:t>
            </a:r>
            <a:br>
              <a:rPr lang="en-US" noProof="0" dirty="0"/>
            </a:br>
            <a:r>
              <a:rPr lang="en-US" noProof="0" dirty="0"/>
              <a:t>Group / Region / Department XY </a:t>
            </a:r>
          </a:p>
          <a:p>
            <a:r>
              <a:rPr lang="en-US" noProof="0" dirty="0"/>
              <a:t>Street 123</a:t>
            </a:r>
            <a:br>
              <a:rPr lang="en-US" noProof="0" dirty="0"/>
            </a:br>
            <a:r>
              <a:rPr lang="en-US" noProof="0" dirty="0"/>
              <a:t>12345 City</a:t>
            </a:r>
            <a:br>
              <a:rPr lang="en-US" noProof="0" dirty="0"/>
            </a:br>
            <a:r>
              <a:rPr lang="en-US" noProof="0" dirty="0"/>
              <a:t>Country</a:t>
            </a:r>
          </a:p>
          <a:p>
            <a:pPr lvl="1"/>
            <a:r>
              <a:rPr lang="en-US" noProof="0" dirty="0"/>
              <a:t>Phone +49 123 45 67 89</a:t>
            </a:r>
          </a:p>
          <a:p>
            <a:r>
              <a:rPr lang="en-US" noProof="0" dirty="0"/>
              <a:t>Mobile +49 123 45 67 89 0</a:t>
            </a:r>
          </a:p>
          <a:p>
            <a:pPr lvl="1"/>
            <a:r>
              <a:rPr lang="en-US" noProof="0" dirty="0"/>
              <a:t>E-mail </a:t>
            </a:r>
            <a:r>
              <a:rPr lang="en-US" noProof="0" dirty="0">
                <a:hlinkClick r:id="rId2"/>
              </a:rPr>
              <a:t>firstname.lastname@siemens.com</a:t>
            </a:r>
            <a:endParaRPr lang="en-US" noProof="0" dirty="0"/>
          </a:p>
        </p:txBody>
      </p:sp>
      <p:sp>
        <p:nvSpPr>
          <p:cNvPr id="2" name="Footer" descr="Footer with copyright, author and department information, and date">
            <a:extLst>
              <a:ext uri="{FF2B5EF4-FFF2-40B4-BE49-F238E27FC236}">
                <a16:creationId xmlns:a16="http://schemas.microsoft.com/office/drawing/2014/main" id="{7D86EBFB-CE6A-4758-896A-AAD8E1D08CC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DEC03887-CC62-463B-9CCE-729F072DFB79}"/>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78</a:t>
            </a:fld>
            <a:endParaRPr lang="en-US" dirty="0"/>
          </a:p>
        </p:txBody>
      </p:sp>
    </p:spTree>
    <p:extLst>
      <p:ext uri="{BB962C8B-B14F-4D97-AF65-F5344CB8AC3E}">
        <p14:creationId xmlns:p14="http://schemas.microsoft.com/office/powerpoint/2010/main" val="304408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a:extLst>
              <a:ext uri="{FF2B5EF4-FFF2-40B4-BE49-F238E27FC236}">
                <a16:creationId xmlns:a16="http://schemas.microsoft.com/office/drawing/2014/main" id="{CF569F54-D50D-DC88-3C6D-1952631DD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1053" y="1674075"/>
            <a:ext cx="4777381" cy="333714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71" name="Arc 70">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838201" y="479493"/>
            <a:ext cx="5257800" cy="1325563"/>
          </a:xfrm>
        </p:spPr>
        <p:txBody>
          <a:bodyPr vert="horz" lIns="91440" tIns="45720" rIns="91440" bIns="45720" rtlCol="0" anchor="ctr">
            <a:normAutofit/>
          </a:bodyPr>
          <a:lstStyle/>
          <a:p>
            <a:pPr>
              <a:lnSpc>
                <a:spcPct val="90000"/>
              </a:lnSpc>
            </a:pPr>
            <a:r>
              <a:rPr lang="en-US" sz="4400" kern="1200" noProof="0">
                <a:solidFill>
                  <a:schemeClr val="tx1"/>
                </a:solidFill>
                <a:latin typeface="+mj-lt"/>
                <a:ea typeface="+mj-ea"/>
                <a:cs typeface="+mj-cs"/>
              </a:rPr>
              <a:t>Istio Architecture</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838200" y="1984443"/>
            <a:ext cx="5533723" cy="2987899"/>
          </a:xfrm>
        </p:spPr>
        <p:txBody>
          <a:bodyPr vert="horz" lIns="91440" tIns="45720" rIns="91440" bIns="45720" rtlCol="0">
            <a:normAutofit/>
          </a:bodyPr>
          <a:lstStyle/>
          <a:p>
            <a:pPr marL="285750" lvl="1" indent="-228600">
              <a:lnSpc>
                <a:spcPct val="90000"/>
              </a:lnSpc>
              <a:buFont typeface="Arial" panose="020B0604020202020204" pitchFamily="34" charset="0"/>
              <a:buChar char="•"/>
            </a:pPr>
            <a:r>
              <a:rPr lang="en-US" noProof="0" dirty="0"/>
              <a:t>Data Plane:</a:t>
            </a:r>
            <a:endParaRPr lang="en-US" dirty="0"/>
          </a:p>
          <a:p>
            <a:pPr marL="285750" lvl="2" indent="-228600">
              <a:lnSpc>
                <a:spcPct val="90000"/>
              </a:lnSpc>
              <a:buFont typeface="Arial" panose="020B0604020202020204" pitchFamily="34" charset="0"/>
              <a:buChar char="•"/>
            </a:pPr>
            <a:r>
              <a:rPr lang="en-US" noProof="0" dirty="0"/>
              <a:t>Envoy Sidecar Proxy: Manages all traffic in/out of services</a:t>
            </a:r>
          </a:p>
          <a:p>
            <a:pPr marL="57150" lvl="2">
              <a:lnSpc>
                <a:spcPct val="90000"/>
              </a:lnSpc>
            </a:pPr>
            <a:endParaRPr lang="en-US" dirty="0"/>
          </a:p>
          <a:p>
            <a:pPr marL="285750" lvl="1" indent="-228600">
              <a:lnSpc>
                <a:spcPct val="90000"/>
              </a:lnSpc>
              <a:buFont typeface="Arial" panose="020B0604020202020204" pitchFamily="34" charset="0"/>
              <a:buChar char="•"/>
            </a:pPr>
            <a:r>
              <a:rPr lang="en-US" noProof="0" dirty="0"/>
              <a:t>Control Plane:</a:t>
            </a:r>
          </a:p>
          <a:p>
            <a:pPr marL="285750" lvl="2" indent="-228600">
              <a:lnSpc>
                <a:spcPct val="90000"/>
              </a:lnSpc>
              <a:buFont typeface="Arial" panose="020B0604020202020204" pitchFamily="34" charset="0"/>
              <a:buChar char="•"/>
            </a:pPr>
            <a:r>
              <a:rPr lang="en-US" noProof="0" dirty="0"/>
              <a:t>Pilot: Configures proxies, manages traffic</a:t>
            </a:r>
          </a:p>
          <a:p>
            <a:pPr marL="285750" lvl="2" indent="-228600">
              <a:lnSpc>
                <a:spcPct val="90000"/>
              </a:lnSpc>
              <a:buFont typeface="Arial" panose="020B0604020202020204" pitchFamily="34" charset="0"/>
              <a:buChar char="•"/>
            </a:pPr>
            <a:r>
              <a:rPr lang="en-US" noProof="0" dirty="0"/>
              <a:t>Citadel: Manages security(</a:t>
            </a:r>
            <a:r>
              <a:rPr lang="en-US" noProof="0" dirty="0" err="1"/>
              <a:t>mTLS</a:t>
            </a:r>
            <a:r>
              <a:rPr lang="en-US" noProof="0" dirty="0"/>
              <a:t>), provides certificates</a:t>
            </a:r>
          </a:p>
          <a:p>
            <a:pPr marL="285750" lvl="2" indent="-228600">
              <a:lnSpc>
                <a:spcPct val="90000"/>
              </a:lnSpc>
              <a:buFont typeface="Arial" panose="020B0604020202020204" pitchFamily="34" charset="0"/>
              <a:buChar char="•"/>
            </a:pPr>
            <a:r>
              <a:rPr lang="en-US" noProof="0" dirty="0"/>
              <a:t>Galley: Validates and manages configurations</a:t>
            </a:r>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038599" y="6356350"/>
            <a:ext cx="4565073" cy="365125"/>
          </a:xfrm>
        </p:spPr>
        <p:txBody>
          <a:bodyPr vert="horz" lIns="91440" tIns="45720" rIns="91440" bIns="45720" rtlCol="0" anchor="ctr">
            <a:normAutofit/>
          </a:bodyPr>
          <a:lstStyle/>
          <a:p>
            <a:pPr algn="r" rtl="0">
              <a:lnSpc>
                <a:spcPct val="90000"/>
              </a:lnSpc>
              <a:spcAft>
                <a:spcPts val="600"/>
              </a:spcAft>
            </a:pPr>
            <a:r>
              <a:rPr lang="en-US" sz="1000" kern="1200" dirty="0">
                <a:solidFill>
                  <a:schemeClr val="tx1">
                    <a:tint val="75000"/>
                  </a:schemeClr>
                </a:solidFill>
                <a:latin typeface="+mn-lt"/>
                <a:ea typeface="+mn-ea"/>
                <a:cs typeface="+mn-cs"/>
              </a:rPr>
              <a:t>Restricted | © Siemens 2024 | Sankalp Bhardwaj | T-SSP-ASI | 2024-06-21</a:t>
            </a:r>
          </a:p>
        </p:txBody>
      </p:sp>
    </p:spTree>
    <p:extLst>
      <p:ext uri="{BB962C8B-B14F-4D97-AF65-F5344CB8AC3E}">
        <p14:creationId xmlns:p14="http://schemas.microsoft.com/office/powerpoint/2010/main" val="2574497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643466" y="753626"/>
            <a:ext cx="5334930" cy="3004145"/>
          </a:xfrm>
        </p:spPr>
        <p:txBody>
          <a:bodyPr vert="horz" lIns="91440" tIns="45720" rIns="91440" bIns="45720" rtlCol="0" anchor="b">
            <a:normAutofit/>
          </a:bodyPr>
          <a:lstStyle/>
          <a:p>
            <a:pPr algn="ctr">
              <a:lnSpc>
                <a:spcPct val="90000"/>
              </a:lnSpc>
            </a:pPr>
            <a:r>
              <a:rPr lang="en-US" noProof="0"/>
              <a:t>Kube</a:t>
            </a:r>
            <a:r>
              <a:rPr lang="en-US"/>
              <a:t>Virt</a:t>
            </a:r>
            <a:endParaRPr lang="en-US" noProof="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643465" y="3849845"/>
            <a:ext cx="5334931" cy="2189214"/>
          </a:xfrm>
        </p:spPr>
        <p:txBody>
          <a:bodyPr vert="horz" lIns="91440" tIns="45720" rIns="91440" bIns="45720" rtlCol="0">
            <a:normAutofit/>
          </a:bodyPr>
          <a:lstStyle/>
          <a:p>
            <a:pPr lvl="1" algn="ctr">
              <a:lnSpc>
                <a:spcPct val="90000"/>
              </a:lnSpc>
              <a:spcBef>
                <a:spcPts val="1000"/>
              </a:spcBef>
            </a:pPr>
            <a:r>
              <a:rPr lang="en-US"/>
              <a:t>KubeVirt technology addresses the needs of development teams that have adopted or want to adopt Kubernetes but possess existing Virtual Machine-based workloads that cannot be easily containerized. </a:t>
            </a:r>
            <a:endParaRPr lang="en-US" noProof="0"/>
          </a:p>
        </p:txBody>
      </p:sp>
      <p:sp>
        <p:nvSpPr>
          <p:cNvPr id="31" name="Freeform: Shape 30">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3994"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4" name="Picture 3" descr="A hexagon shaped logo with white letters&#10;&#10;Description automatically generated">
            <a:extLst>
              <a:ext uri="{FF2B5EF4-FFF2-40B4-BE49-F238E27FC236}">
                <a16:creationId xmlns:a16="http://schemas.microsoft.com/office/drawing/2014/main" id="{C2F041BB-BB4D-38C3-1C22-CE2CEB6D8C90}"/>
              </a:ext>
            </a:extLst>
          </p:cNvPr>
          <p:cNvPicPr>
            <a:picLocks noChangeAspect="1"/>
          </p:cNvPicPr>
          <p:nvPr/>
        </p:nvPicPr>
        <p:blipFill rotWithShape="1">
          <a:blip r:embed="rId3"/>
          <a:srcRect r="3" b="3"/>
          <a:stretch/>
        </p:blipFill>
        <p:spPr>
          <a:xfrm>
            <a:off x="6595884" y="57974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8" name="Freeform: Shape 27">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3192087" y="6356350"/>
            <a:ext cx="2786308" cy="365125"/>
          </a:xfrm>
        </p:spPr>
        <p:txBody>
          <a:bodyPr vert="horz" lIns="91440" tIns="45720" rIns="91440" bIns="45720" rtlCol="0" anchor="ctr">
            <a:normAutofit/>
          </a:bodyPr>
          <a:lstStyle/>
          <a:p>
            <a:pPr algn="r" rtl="0">
              <a:lnSpc>
                <a:spcPct val="90000"/>
              </a:lnSpc>
              <a:spcAft>
                <a:spcPts val="600"/>
              </a:spcAft>
            </a:pPr>
            <a:r>
              <a:rPr lang="en-US" kern="1200" dirty="0">
                <a:solidFill>
                  <a:schemeClr val="tx1">
                    <a:tint val="75000"/>
                  </a:schemeClr>
                </a:solidFill>
                <a:latin typeface="+mn-lt"/>
                <a:ea typeface="+mn-ea"/>
                <a:cs typeface="+mn-cs"/>
              </a:rPr>
              <a:t>Restricted | © Siemens 2024 | Sankalp Bhardwaj | T-SSP-ASI | 2024-06-21</a:t>
            </a:r>
          </a:p>
        </p:txBody>
      </p:sp>
      <p:sp>
        <p:nvSpPr>
          <p:cNvPr id="32" name="Freeform: Shape 31">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112151404"/>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Metadata/LabelInfo.xml><?xml version="1.0" encoding="utf-8"?>
<clbl:labelList xmlns:clbl="http://schemas.microsoft.com/office/2020/mipLabelMetadata">
  <clbl:label id="{9d258917-277f-42cd-a3cd-14c4e9ee58bc}" enabled="1" method="Standard" siteId="{38ae3bcd-9579-4fd4-adda-b42e1495d55a}" contentBits="0" removed="0"/>
</clbl:labelList>
</file>

<file path=docProps/app.xml><?xml version="1.0" encoding="utf-8"?>
<Properties xmlns="http://schemas.openxmlformats.org/officeDocument/2006/extended-properties" xmlns:vt="http://schemas.openxmlformats.org/officeDocument/2006/docPropsVTypes">
  <TotalTime>0</TotalTime>
  <Words>4681</Words>
  <Application>Microsoft Office PowerPoint</Application>
  <PresentationFormat>Widescreen</PresentationFormat>
  <Paragraphs>553</Paragraphs>
  <Slides>78</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Wingdings</vt:lpstr>
      <vt:lpstr>Siemens 2022</vt:lpstr>
      <vt:lpstr>Kube-Ception (Provisioning  and Networking)</vt:lpstr>
      <vt:lpstr>Why Kube-Ception</vt:lpstr>
      <vt:lpstr>Objectives</vt:lpstr>
      <vt:lpstr>Implementation Overview</vt:lpstr>
      <vt:lpstr>Let’s get started!!</vt:lpstr>
      <vt:lpstr>KinD (Kubernetes IN Docker)</vt:lpstr>
      <vt:lpstr>The Istio service mesh</vt:lpstr>
      <vt:lpstr>Istio Architecture</vt:lpstr>
      <vt:lpstr>KubeVirt</vt:lpstr>
      <vt:lpstr>KubeVirt Architecture</vt:lpstr>
      <vt:lpstr>Cloud-Init Scripts</vt:lpstr>
      <vt:lpstr>Kiali Dashboard</vt:lpstr>
      <vt:lpstr>Challenges Faced</vt:lpstr>
      <vt:lpstr>Future Improvements</vt:lpstr>
      <vt:lpstr>Thank You</vt:lpstr>
      <vt:lpstr>Headline, Arial Bold and Arial Regular, 40 pt, recommended number of lines  is 4, lorem ipsum dolor quest con, volut que damus ex experum nus</vt:lpstr>
      <vt:lpstr>Headline, Arial, 80 pt</vt:lpstr>
      <vt:lpstr>Headline, Arial, 80 pt</vt:lpstr>
      <vt:lpstr>Headline, Arial, 80 pt</vt:lpstr>
      <vt:lpstr>Headline, Arial, 80 pt</vt:lpstr>
      <vt:lpstr>Headline, Arial, 80 pt</vt:lpstr>
      <vt:lpstr>Headline, Arial, 80 pt</vt:lpstr>
      <vt:lpstr>Headline, Arial, 80 pt</vt:lpstr>
      <vt:lpstr>Headline, Arial, 80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Title chart, optional highlight in Arial and Light Petrol, 48 pt</vt:lpstr>
      <vt:lpstr>Title chart, optional highlight  in Arial Bold, 40 pt</vt:lpstr>
      <vt:lpstr>Title chart, optional highlight in Arial Bold and Light Petrol, 36 pt,  lorem ipsum dolor sit</vt:lpstr>
      <vt:lpstr>Title chart, optional highlight  only in Arial Bold, 48 pt</vt:lpstr>
      <vt:lpstr>Title chart, optional highlight  only in Arial Bold, 40 pt</vt:lpstr>
      <vt:lpstr>Title chart, optional highlight only  in Arial Bold, 36 pt, lorem ipsum dolor sit amet consetetur sadipscing elitr</vt:lpstr>
      <vt:lpstr>Title chart, optional highlight in Arial and Siemens Petrol, 48 pt</vt:lpstr>
      <vt:lpstr>Title chart, optional highlight  in Arial Bold, 40 pt</vt:lpstr>
      <vt:lpstr>Title chart, optional highlight  in Arial Bold and Siemens Petrol, 36 pt, lorem ipsum dolor sit</vt:lpstr>
      <vt:lpstr>Chapter divider,  optional highlight, 80 pt</vt:lpstr>
      <vt:lpstr>Chapter divider,  optional highlight in  Arial Bold, 60 pt</vt:lpstr>
      <vt:lpstr>Chapter divider, optional highlight  in Arial Bold and Light Petrol, 40 pt, recommended number of lines is 4,  lorem ipsum dolor quest con</vt:lpstr>
      <vt:lpstr>Chapter divider,  optional highlight, 80 pt</vt:lpstr>
      <vt:lpstr>Chapter divider,  optional highlight  only in Arial Bold, 60 pt</vt:lpstr>
      <vt:lpstr>Chapter divider, optional highlight  only in Arial Bold, 40 pt, recommended  number of lines is 4, lorem ipsum  dolor sit amet consetetur</vt:lpstr>
      <vt:lpstr>Chapter divider, optional highlight  in Arial Bold and Siemens Petrol, 40 pt, recommended number of lines is 4, lorem ipsum dolor sit amet consetetur</vt:lpstr>
      <vt:lpstr>Table of contents Index / Agenda</vt:lpstr>
      <vt:lpstr>Table of contents Summary zoom</vt:lpstr>
      <vt:lpstr>Headline, Arial Bold, 20 pt, lorem ipsum dolor est Content page – highlighted text </vt:lpstr>
      <vt:lpstr>Headline, Arial Bold, 20 pt, lorem ipsum dolor est Content page – spotlight on image </vt:lpstr>
      <vt:lpstr>Headline, Arial Bold, 20 pt, lorem ipsum dolor est Content page – simply process flow</vt:lpstr>
      <vt:lpstr>Headline, Arial Bold, 20 pt, lorem ipsum dolor est Content page – table</vt:lpstr>
      <vt:lpstr>Content page with large image</vt:lpstr>
      <vt:lpstr>Content page with large image</vt:lpstr>
      <vt:lpstr>Content with  text spotlight</vt:lpstr>
      <vt:lpstr>Quote</vt:lpstr>
      <vt:lpstr>Quote</vt:lpstr>
      <vt:lpstr>Content page –  big statement  on dark background.</vt:lpstr>
      <vt:lpstr>Content page –  big statement  on light background.</vt:lpstr>
      <vt:lpstr>Headline, Arial Bold, 20 pt, lorem ipsum dolor est Content page – chart in a two-column layout</vt:lpstr>
      <vt:lpstr>Headline, Arial Bold, 20 pt, lorem ipsum dolor est Content page – chart in full bleed color layout</vt:lpstr>
      <vt:lpstr>Headline, Arial Bold, 20 pt, lorem ipsum dolor est Content page – full bleed color area Deep Blue</vt:lpstr>
      <vt:lpstr>Headline, Arial Bold, 20 pt, lorem ipsum dolor est Content page – full bleed color area Gradient Deep Blue–Siemens Petrol</vt:lpstr>
      <vt:lpstr>Headline, Arial Bold, 20 pt, lorem ipsum dolor est Content page – full bleed color area Light Sand</vt:lpstr>
      <vt:lpstr>Color palette Theme Colors and Custom Colors</vt:lpstr>
      <vt:lpstr>Disclaimer</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AG PowerPoint Presentation</dc:title>
  <cp:keywords>Template</cp:keywords>
  <dc:description>Version 3.4.4
April 2023</dc:description>
  <cp:lastModifiedBy>Bhardwaj, Sankalp (T SSP ASI-IN)</cp:lastModifiedBy>
  <cp:revision>3</cp:revision>
  <dcterms:created xsi:type="dcterms:W3CDTF">2020-07-27T12:43:17Z</dcterms:created>
  <dcterms:modified xsi:type="dcterms:W3CDTF">2024-06-20T07:53:07Z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ies>
</file>